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86" r:id="rId6"/>
    <p:sldId id="277" r:id="rId7"/>
    <p:sldId id="278" r:id="rId8"/>
    <p:sldId id="287" r:id="rId9"/>
    <p:sldId id="288" r:id="rId10"/>
    <p:sldId id="279" r:id="rId11"/>
    <p:sldId id="280" r:id="rId12"/>
    <p:sldId id="281" r:id="rId13"/>
    <p:sldId id="289" r:id="rId14"/>
    <p:sldId id="282" r:id="rId15"/>
    <p:sldId id="259" r:id="rId16"/>
    <p:sldId id="290" r:id="rId17"/>
    <p:sldId id="283" r:id="rId18"/>
    <p:sldId id="291" r:id="rId19"/>
    <p:sldId id="260" r:id="rId20"/>
    <p:sldId id="267" r:id="rId21"/>
    <p:sldId id="261" r:id="rId22"/>
    <p:sldId id="270" r:id="rId23"/>
    <p:sldId id="272" r:id="rId24"/>
    <p:sldId id="293" r:id="rId25"/>
    <p:sldId id="292" r:id="rId26"/>
    <p:sldId id="271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46" d="100"/>
          <a:sy n="46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9EB566-B422-4E33-BEA8-DA19FAF2D9C5}" type="datetimeFigureOut">
              <a:rPr lang="en-US" smtClean="0"/>
              <a:pPr/>
              <a:t>6/24/2012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B7845C-6FA5-41F4-ACFF-15EEA952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Dalawang taon ni Aquino: Nasaan ang pagbabago?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Tumtinding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r>
              <a:rPr lang="en-US" dirty="0" smtClean="0"/>
              <a:t> at </a:t>
            </a:r>
            <a:r>
              <a:rPr lang="en-US" dirty="0" err="1" smtClean="0"/>
              <a:t>umiigting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pakikibaka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mamamayan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295400"/>
            <a:ext cx="5334000" cy="556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Si Aquino ay </a:t>
            </a:r>
            <a:r>
              <a:rPr lang="en-US" sz="2200" dirty="0" err="1" smtClean="0"/>
              <a:t>tutol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P125 wage hike. NCR wage hike ay P30 </a:t>
            </a:r>
            <a:r>
              <a:rPr lang="en-US" sz="2200" dirty="0" err="1" smtClean="0"/>
              <a:t>lamang</a:t>
            </a:r>
            <a:r>
              <a:rPr lang="en-US" sz="2200" dirty="0" smtClean="0"/>
              <a:t>, </a:t>
            </a:r>
            <a:r>
              <a:rPr lang="en-US" sz="2200" dirty="0" err="1" smtClean="0"/>
              <a:t>hulugan</a:t>
            </a:r>
            <a:r>
              <a:rPr lang="en-US" sz="2200" dirty="0" smtClean="0"/>
              <a:t> pa</a:t>
            </a:r>
          </a:p>
          <a:p>
            <a:r>
              <a:rPr lang="en-US" sz="2200" dirty="0" err="1" smtClean="0"/>
              <a:t>Ikatlo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pinakamabagal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mundo</a:t>
            </a:r>
            <a:r>
              <a:rPr lang="en-US" sz="2200" dirty="0" smtClean="0"/>
              <a:t> </a:t>
            </a:r>
            <a:r>
              <a:rPr lang="en-US" sz="2200" dirty="0" err="1" smtClean="0"/>
              <a:t>ang</a:t>
            </a:r>
            <a:r>
              <a:rPr lang="en-US" sz="2200" dirty="0" smtClean="0"/>
              <a:t> </a:t>
            </a:r>
            <a:r>
              <a:rPr lang="en-US" sz="2200" dirty="0" err="1" smtClean="0"/>
              <a:t>pagtaas</a:t>
            </a:r>
            <a:r>
              <a:rPr lang="en-US" sz="2200" dirty="0" smtClean="0"/>
              <a:t> </a:t>
            </a:r>
            <a:r>
              <a:rPr lang="en-US" sz="2200" dirty="0" err="1" smtClean="0"/>
              <a:t>ng</a:t>
            </a:r>
            <a:r>
              <a:rPr lang="en-US" sz="2200" dirty="0" smtClean="0"/>
              <a:t> </a:t>
            </a:r>
            <a:r>
              <a:rPr lang="en-US" sz="2200" dirty="0" err="1" smtClean="0"/>
              <a:t>sahod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Pilipinas</a:t>
            </a:r>
            <a:r>
              <a:rPr lang="en-US" sz="2200" dirty="0" smtClean="0"/>
              <a:t>, </a:t>
            </a:r>
            <a:r>
              <a:rPr lang="en-US" sz="2200" dirty="0" err="1" smtClean="0"/>
              <a:t>ayon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isang</a:t>
            </a:r>
            <a:r>
              <a:rPr lang="en-US" sz="2200" dirty="0" smtClean="0"/>
              <a:t> survey</a:t>
            </a:r>
          </a:p>
          <a:p>
            <a:r>
              <a:rPr lang="en-US" sz="2200" dirty="0" err="1" smtClean="0"/>
              <a:t>Pinagtanggol</a:t>
            </a:r>
            <a:r>
              <a:rPr lang="en-US" sz="2200" dirty="0" smtClean="0"/>
              <a:t> din </a:t>
            </a:r>
            <a:r>
              <a:rPr lang="en-US" sz="2200" dirty="0" err="1" smtClean="0"/>
              <a:t>ni</a:t>
            </a:r>
            <a:r>
              <a:rPr lang="en-US" sz="2200" dirty="0" smtClean="0"/>
              <a:t> Aquino </a:t>
            </a:r>
            <a:r>
              <a:rPr lang="en-US" sz="2200" dirty="0" err="1" smtClean="0"/>
              <a:t>ang</a:t>
            </a:r>
            <a:r>
              <a:rPr lang="en-US" sz="2200" dirty="0" smtClean="0"/>
              <a:t> oil deregulation </a:t>
            </a:r>
            <a:r>
              <a:rPr lang="en-US" sz="2200" dirty="0" err="1" smtClean="0"/>
              <a:t>law,labor</a:t>
            </a:r>
            <a:r>
              <a:rPr lang="en-US" sz="2200" dirty="0" smtClean="0"/>
              <a:t> </a:t>
            </a:r>
            <a:r>
              <a:rPr lang="en-US" sz="2200" dirty="0" err="1" smtClean="0"/>
              <a:t>contractualization</a:t>
            </a:r>
            <a:r>
              <a:rPr lang="en-US" sz="2200" dirty="0" smtClean="0"/>
              <a:t> at privatization</a:t>
            </a:r>
          </a:p>
          <a:p>
            <a:r>
              <a:rPr lang="en-US" sz="2200" dirty="0" err="1" smtClean="0"/>
              <a:t>Nakaamba</a:t>
            </a:r>
            <a:r>
              <a:rPr lang="en-US" sz="2200" dirty="0" smtClean="0"/>
              <a:t> pa </a:t>
            </a:r>
            <a:r>
              <a:rPr lang="en-US" sz="2200" dirty="0" err="1" smtClean="0"/>
              <a:t>rin</a:t>
            </a:r>
            <a:r>
              <a:rPr lang="en-US" sz="2200" dirty="0" smtClean="0"/>
              <a:t> </a:t>
            </a:r>
            <a:r>
              <a:rPr lang="en-US" sz="2200" dirty="0" err="1" smtClean="0"/>
              <a:t>ang</a:t>
            </a:r>
            <a:r>
              <a:rPr lang="en-US" sz="2200" dirty="0" smtClean="0"/>
              <a:t> </a:t>
            </a:r>
            <a:r>
              <a:rPr lang="en-US" sz="2200" dirty="0" err="1" smtClean="0"/>
              <a:t>pagtaas</a:t>
            </a:r>
            <a:r>
              <a:rPr lang="en-US" sz="2200" dirty="0" smtClean="0"/>
              <a:t> </a:t>
            </a:r>
            <a:r>
              <a:rPr lang="en-US" sz="2200" dirty="0" err="1" smtClean="0"/>
              <a:t>ng</a:t>
            </a:r>
            <a:r>
              <a:rPr lang="en-US" sz="2200" dirty="0" smtClean="0"/>
              <a:t> </a:t>
            </a:r>
            <a:r>
              <a:rPr lang="en-US" sz="2200" dirty="0" err="1" smtClean="0"/>
              <a:t>pamasahe</a:t>
            </a:r>
            <a:r>
              <a:rPr lang="en-US" sz="2200" dirty="0" smtClean="0"/>
              <a:t> (MRT, LRT), </a:t>
            </a:r>
            <a:r>
              <a:rPr lang="en-US" sz="2200" dirty="0" err="1" smtClean="0"/>
              <a:t>kuryente</a:t>
            </a:r>
            <a:r>
              <a:rPr lang="en-US" sz="2200" dirty="0" smtClean="0"/>
              <a:t>, </a:t>
            </a:r>
            <a:r>
              <a:rPr lang="en-US" sz="2200" dirty="0" err="1" smtClean="0"/>
              <a:t>tubig</a:t>
            </a:r>
            <a:r>
              <a:rPr lang="en-US" sz="2200" dirty="0" smtClean="0"/>
              <a:t>, </a:t>
            </a:r>
            <a:r>
              <a:rPr lang="en-US" sz="2200" dirty="0" err="1" smtClean="0"/>
              <a:t>matrikula</a:t>
            </a:r>
            <a:r>
              <a:rPr lang="en-US" sz="2200" dirty="0" smtClean="0"/>
              <a:t> at </a:t>
            </a:r>
            <a:r>
              <a:rPr lang="en-US" sz="2200" dirty="0" err="1" smtClean="0"/>
              <a:t>iba</a:t>
            </a:r>
            <a:r>
              <a:rPr lang="en-US" sz="2200" dirty="0" smtClean="0"/>
              <a:t> pang </a:t>
            </a:r>
            <a:r>
              <a:rPr lang="en-US" sz="2200" dirty="0" err="1" smtClean="0"/>
              <a:t>bayarin</a:t>
            </a:r>
            <a:endParaRPr lang="en-US" sz="2200" dirty="0" smtClean="0"/>
          </a:p>
          <a:p>
            <a:r>
              <a:rPr lang="en-US" sz="2200" dirty="0" err="1" smtClean="0"/>
              <a:t>Ipinipilit</a:t>
            </a:r>
            <a:r>
              <a:rPr lang="en-US" sz="2200" dirty="0" smtClean="0"/>
              <a:t> din </a:t>
            </a:r>
            <a:r>
              <a:rPr lang="en-US" sz="2200" dirty="0" err="1" smtClean="0"/>
              <a:t>ang</a:t>
            </a:r>
            <a:r>
              <a:rPr lang="en-US" sz="2200" dirty="0" smtClean="0"/>
              <a:t> K-12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edukasyon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Kontra-mahirap</a:t>
            </a:r>
            <a:endParaRPr lang="en-US" dirty="0"/>
          </a:p>
        </p:txBody>
      </p:sp>
      <p:pic>
        <p:nvPicPr>
          <p:cNvPr id="16388" name="Picture 4" descr="http://nimg.sulekha.com/others/original700/philippines-oil-price-hike-2011-3-18-5-40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75442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/>
          <a:lstStyle/>
          <a:p>
            <a:r>
              <a:rPr lang="en-US" smtClean="0"/>
              <a:t>Ayon mismo sa National Housing Authority 584,425 pamilya ang sinasabing informal settlers sa Metro Manila  mula noong July 2011. </a:t>
            </a:r>
          </a:p>
          <a:p>
            <a:r>
              <a:rPr lang="en-US" smtClean="0"/>
              <a:t>761,482 pamilya ang informal settlers sa labas ng Metro Manila, </a:t>
            </a:r>
          </a:p>
          <a:p>
            <a:r>
              <a:rPr lang="en-US" smtClean="0"/>
              <a:t>518,625 pamilya ang nasa mapanganib na lugar </a:t>
            </a:r>
          </a:p>
          <a:p>
            <a:r>
              <a:rPr lang="en-US" smtClean="0"/>
              <a:t>Sa Metro Manila, serye ng mga demolisyon at sunog sa komunidad ang nagpapalala sa problema ng kawalan ng tirahan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Kontra-mahirap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Silverio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Compound demolition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8" descr="http://www.diversityhuman.com/public/news/silverio-compound/silverio-compound-paranaque-demolition-bat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319558" cy="3352800"/>
          </a:xfrm>
          <a:prstGeom prst="rect">
            <a:avLst/>
          </a:prstGeom>
          <a:noFill/>
        </p:spPr>
      </p:pic>
      <p:pic>
        <p:nvPicPr>
          <p:cNvPr id="5" name="Picture 2" descr="http://pinaytwocents.files.wordpress.com/2012/04/silverio-shooting.jpg"/>
          <p:cNvPicPr>
            <a:picLocks noChangeAspect="1" noChangeArrowheads="1"/>
          </p:cNvPicPr>
          <p:nvPr/>
        </p:nvPicPr>
        <p:blipFill>
          <a:blip r:embed="rId3" cstate="print"/>
          <a:srcRect l="9135" r="14423" b="9615"/>
          <a:stretch>
            <a:fillRect/>
          </a:stretch>
        </p:blipFill>
        <p:spPr bwMode="auto">
          <a:xfrm>
            <a:off x="381000" y="28956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r>
              <a:rPr lang="en-PH" dirty="0" err="1" smtClean="0"/>
              <a:t>Pera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bayan</a:t>
            </a:r>
            <a:r>
              <a:rPr lang="en-PH" dirty="0" smtClean="0"/>
              <a:t> ay </a:t>
            </a:r>
            <a:r>
              <a:rPr lang="en-PH" dirty="0" err="1" smtClean="0"/>
              <a:t>nakatuon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pagbabayad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utang</a:t>
            </a:r>
            <a:endParaRPr lang="en-PH" dirty="0" smtClean="0"/>
          </a:p>
          <a:p>
            <a:r>
              <a:rPr lang="en-PH" dirty="0" smtClean="0"/>
              <a:t>Sa </a:t>
            </a:r>
            <a:r>
              <a:rPr lang="en-PH" dirty="0" err="1" smtClean="0"/>
              <a:t>dalawang</a:t>
            </a:r>
            <a:r>
              <a:rPr lang="en-PH" dirty="0" smtClean="0"/>
              <a:t> </a:t>
            </a:r>
            <a:r>
              <a:rPr lang="en-PH" dirty="0" err="1" smtClean="0"/>
              <a:t>taon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Aquino, </a:t>
            </a:r>
            <a:r>
              <a:rPr lang="en-PH" dirty="0" err="1" smtClean="0"/>
              <a:t>nagbabayad</a:t>
            </a:r>
            <a:r>
              <a:rPr lang="en-PH" dirty="0" smtClean="0"/>
              <a:t> </a:t>
            </a:r>
            <a:r>
              <a:rPr lang="en-PH" dirty="0" err="1" smtClean="0"/>
              <a:t>ito</a:t>
            </a:r>
            <a:r>
              <a:rPr lang="en-PH" dirty="0" smtClean="0"/>
              <a:t> </a:t>
            </a:r>
            <a:r>
              <a:rPr lang="en-PH" dirty="0" err="1" smtClean="0"/>
              <a:t>nang</a:t>
            </a:r>
            <a:r>
              <a:rPr lang="en-PH" dirty="0" smtClean="0"/>
              <a:t> </a:t>
            </a:r>
            <a:r>
              <a:rPr lang="en-PH" b="1" dirty="0" smtClean="0">
                <a:solidFill>
                  <a:srgbClr val="FF0000"/>
                </a:solidFill>
              </a:rPr>
              <a:t>P60.4 </a:t>
            </a:r>
            <a:r>
              <a:rPr lang="en-PH" b="1" dirty="0" err="1" smtClean="0">
                <a:solidFill>
                  <a:srgbClr val="FF0000"/>
                </a:solidFill>
              </a:rPr>
              <a:t>bilyon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kada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buwan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dirty="0" err="1" smtClean="0"/>
              <a:t>para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interes</a:t>
            </a:r>
            <a:r>
              <a:rPr lang="en-PH" dirty="0" smtClean="0"/>
              <a:t> at </a:t>
            </a:r>
            <a:r>
              <a:rPr lang="en-PH" dirty="0" err="1" smtClean="0"/>
              <a:t>prinsipal</a:t>
            </a:r>
            <a:r>
              <a:rPr lang="en-PH" dirty="0" smtClean="0"/>
              <a:t> </a:t>
            </a:r>
            <a:r>
              <a:rPr lang="en-PH" dirty="0" err="1" smtClean="0"/>
              <a:t>kumpara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P48.2 </a:t>
            </a:r>
            <a:r>
              <a:rPr lang="en-PH" dirty="0" err="1" smtClean="0"/>
              <a:t>bilyon</a:t>
            </a:r>
            <a:r>
              <a:rPr lang="en-PH" dirty="0" smtClean="0"/>
              <a:t> </a:t>
            </a:r>
            <a:r>
              <a:rPr lang="en-PH" dirty="0" err="1" smtClean="0"/>
              <a:t>noong</a:t>
            </a:r>
            <a:r>
              <a:rPr lang="en-PH" dirty="0" smtClean="0"/>
              <a:t> </a:t>
            </a:r>
            <a:r>
              <a:rPr lang="en-PH" dirty="0" err="1" smtClean="0"/>
              <a:t>panahon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Arroyo. </a:t>
            </a:r>
          </a:p>
          <a:p>
            <a:r>
              <a:rPr lang="en-PH" dirty="0" err="1" smtClean="0"/>
              <a:t>Nasa</a:t>
            </a:r>
            <a:r>
              <a:rPr lang="en-PH" dirty="0" smtClean="0"/>
              <a:t> </a:t>
            </a:r>
            <a:r>
              <a:rPr lang="en-PH" b="1" dirty="0" smtClean="0">
                <a:solidFill>
                  <a:srgbClr val="FF0000"/>
                </a:solidFill>
              </a:rPr>
              <a:t>65%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kabuuang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gastos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administrasyong</a:t>
            </a:r>
            <a:r>
              <a:rPr lang="en-PH" dirty="0" smtClean="0"/>
              <a:t> Aquino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napunta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pambayad-utang</a:t>
            </a:r>
            <a:r>
              <a:rPr lang="en-PH" dirty="0" smtClean="0"/>
              <a:t>. </a:t>
            </a:r>
          </a:p>
          <a:p>
            <a:r>
              <a:rPr lang="en-PH" dirty="0" err="1" smtClean="0"/>
              <a:t>Nasa</a:t>
            </a:r>
            <a:r>
              <a:rPr lang="en-PH" dirty="0" smtClean="0"/>
              <a:t> </a:t>
            </a:r>
            <a:r>
              <a:rPr lang="en-PH" b="1" dirty="0" smtClean="0">
                <a:solidFill>
                  <a:srgbClr val="FF0000"/>
                </a:solidFill>
              </a:rPr>
              <a:t>85%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kita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gobyerno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ipinambayad-utang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ilalim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Aquino. </a:t>
            </a:r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Kontra-mahirap</a:t>
            </a:r>
            <a:endParaRPr lang="en-P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76707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Walang</a:t>
            </a:r>
            <a:r>
              <a:rPr lang="en-US" dirty="0" smtClean="0"/>
              <a:t> </a:t>
            </a:r>
            <a:r>
              <a:rPr lang="en-US" dirty="0" err="1" smtClean="0"/>
              <a:t>tunay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reporma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Itinutulak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Aquino </a:t>
            </a:r>
            <a:r>
              <a:rPr lang="en-US" dirty="0" err="1" smtClean="0"/>
              <a:t>ang</a:t>
            </a:r>
            <a:r>
              <a:rPr lang="en-US" dirty="0" smtClean="0"/>
              <a:t> “just compensation” o </a:t>
            </a:r>
            <a:r>
              <a:rPr lang="en-US" dirty="0" err="1" smtClean="0"/>
              <a:t>pagbabayad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gobyerno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malalaking</a:t>
            </a:r>
            <a:r>
              <a:rPr lang="en-US" dirty="0" smtClean="0"/>
              <a:t> </a:t>
            </a:r>
            <a:r>
              <a:rPr lang="en-US" dirty="0" err="1" smtClean="0"/>
              <a:t>panginoong-maylupa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PH" dirty="0" err="1" smtClean="0"/>
              <a:t>Kalahati</a:t>
            </a:r>
            <a:r>
              <a:rPr lang="en-PH" dirty="0" smtClean="0"/>
              <a:t> </a:t>
            </a:r>
            <a:r>
              <a:rPr lang="en-PH" dirty="0" err="1" smtClean="0"/>
              <a:t>lang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maliit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target </a:t>
            </a:r>
            <a:r>
              <a:rPr lang="en-PH" dirty="0" err="1" smtClean="0"/>
              <a:t>na</a:t>
            </a:r>
            <a:r>
              <a:rPr lang="en-PH" dirty="0" smtClean="0"/>
              <a:t> 220,000 </a:t>
            </a:r>
            <a:r>
              <a:rPr lang="en-PH" dirty="0" err="1" smtClean="0"/>
              <a:t>ektarya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naipamahagi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gobyerno</a:t>
            </a:r>
            <a:r>
              <a:rPr lang="en-PH" dirty="0" smtClean="0"/>
              <a:t> </a:t>
            </a:r>
            <a:r>
              <a:rPr lang="en-PH" dirty="0" err="1" smtClean="0"/>
              <a:t>noong</a:t>
            </a:r>
            <a:r>
              <a:rPr lang="en-PH" dirty="0" smtClean="0"/>
              <a:t> 2011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Huwad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reporma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14" name="AutoShape 2" descr="data:image/jpeg;base64,/9j/4AAQSkZJRgABAQAAAQABAAD/2wCEAAkGBhQSERUUExQVFRUWGBoYGBgVFxoXFBoYGhcVGBcWGBcYHSYfFxkjGRgYHy8gIycpLCwsFR4xNTAqNSYsLCkBCQoKDgwOGg8PGiokHyQsKiwqLC8sLCwsKSwvKiwsLC0sLCwsLCwsLCwsLC0sLCwsLCwsLCwsKSwsLCwsLCksLP/AABEIAMIBAwMBIgACEQEDEQH/xAAcAAACAgMBAQAAAAAAAAAAAAAEBQMGAAIHAQj/xABHEAACAQIDBAcEBggFBAIDAQABAhEAAwQSIQUxQVEGEyJhcYGRBzKhsRQjQlLB0WJygpKywuHwFSQzU9IXc6LxNOJDRIMW/8QAGgEAAwEBAQEAAAAAAAAAAAAAAgMEAQUABv/EADMRAAICAQIDBAkEAgMAAAAAAAECABEDEiEEMUETUWGRFCIycYGhsdHwBVLB4UJiM5Lx/9oADAMBAAIRAxEAPwC77Cxdy7aVrsZwSDGg04xOk0Zjmg2hzuD4K5+YqLCsLa5QP70rTHPm6sgHS4Ce4Qwnw1pOSPwDcTTF4S2MTahF7QctpIJidZ7602rjmU4gKYhLYXumBpy30TtGyxu2HAJC5pI4SNJpftXBu7XiF3omXvKlTHwNTsCLrv8A4nQxsraNZ6dT/t9vlNbOW0t4ITITXU78pg6/hRezb7Z8OJOqMT36LBNK7Fu5cN9shUsgUAxOgphhrL23tNkZwtrKcsEg6zWWedflzQi7gkE79R+37xr0rxGXB3v+2w8yIFcPuX2vsM29dIgAQCdYAEHVtDXWenG1SuCNxAQYDDMNQc6gSp8DXKdm3CzEHVoZ5jWBzPifjVSG+U5eRNNX+bw57JLEZmJOo3QOMQB8eVH3bEB0karmHEggSQRzidO6ibuEFoK6aXSjEaSCRlLTzpRi8ehtuVcavxH2gCMvmP70otPfJxNjd+rgk6+sAaf34VPhLxQXSAe0hUxrC5gJMDQRI7ppZfc9kgEBdC2nESF79AaMwmIh9Tpkc9x7BImNOHqa8FowqhGExl6031QGZiRJEjKqpp4yfnU+Kx2JbL1pHvDKVgQ0GDH2vCpruGD2kiQ5AAZZlQDbDdx46Hu5UPtm1iFW2My3bZurlcCHiWADDcdONNIsVFm5NcsYm4uUuCpBBGhUifDWld/o61jq2nTrUEeLd+vCrXgdtWHWVuKIMFTowPLLvoDpBtO2/VIrAt11skAHQDxHeKdjQAiAzGqmz1DRNwUM1TSsTVlBEECOVbpAqMmtLl8KCTuFZN3Owh1t6Y4NF5Dfm3cefjVdTaMGCCpzAQY+1MHSj8JtYTABYgsNI+yASdT317UsYMWTkBHp2WjOHiGB1jjpGtTPsxCF0jKABygMGjXfqKit7QXs7+0AZjQZgcs+MGiHxahQxYANEE9+6s9UwtWYVufCLX2UUabdzLII1UHexby3/CpigEnSTvPMxE+gqTF4kKVB3s2UR4Ez4AA1C90b5Ea8fGfkfSjCheUU+Rsntb1FbWLq3XZQhVyJkmYAilTbJfQGIU9kA83kkz3VYrhoUuDuM0JxqY5eJdeQHT5bRPtGwxvBoMDIO7eSfGKu3Rbb9jDYK2LlxVMuYJAP+o3A6/Cq8ao+IGZ2O+WY/EmmIumyIjNnLKqd06zi/aphUnKWf9VSf4stJ8V7ZQPcssf1nVR8Fb51zdxQ+Kw2Yab+E8KLXJLl5f243p0s2v33/pWVzq3s0xvHpPxrK3VNufROAvQ0HcaIvhc+WN6kzw0IH40FgDr4VNeuTfXutn4sv5VI5oyzEtj4TXae0xZRZBJJiByAlm8AK1xe0VDIh3sJHI9086U7Zxc3WEMwW0w7ImGcbzyEUNetG8LcTmFjMsfeDf0qU5TZqdVODXQpfa73+kPbHhDcMH6uJA4zER6012Nj1uTEgjepEMPKqjYxRdMQx3nqwfHMB+FWTZVwXMQXUdlFylh9pifiAP73VqZCSIOXhVRWscuvwG3xJgftOI+gMeJe2JG+M0mI8K53sgG3hndgT1pCBhw7YAB8dTPPTlV59pmPyWlXmymOEQ9c/O2kFgrJAzKRyBBLHw1irU5TlOp2lr2tf6sI4gEC6RO4nkf/AGKpm3LZdlOgzXCC0QrZoeSOSkkeRpht7b6XltoA0A5zIiQWMD0+dN9lbEV8Ne6/Iua3KqT/AKc6hpJ0aQD5kUyJ5SstiR9EUbznMkcRBgeWvwr3DA9XmB3Ag6bsw9xvItrQ+zMOLlmB2YaWZvdAVCDPdNDpiGIfSASNfswdNFO899CRDEvA/wBO2ZhRO7eRK+oJkeRrzb1yMMmUxDpvOsdYOHETpUmNZLdmzJB7Jmd+5QBpwjQDhFKdq7QD2ggBKkhtI4HMNd415VsCEbU2YLiq+Uqw+0BDQCdQw/HnSm8rJctm48xcTU6GJmSd27jFEYTpBnP+mRw0J7vyHpW2KxqFMp3zpnieOg07zWqSpuYy3G77Rtf7ifvL+dQPiU++v7w/Ol2wdp20DpcsLcBKycoLrviJBEa8hMeFTbXTCsxa1aW2DPZ3wYHA7v73cfWhHWaGaTm+v3l9RQb4FFtuLagZtdN0jdHnQOPvrecKLNlAIACW1Uk6AkkCTziYoYm3buz1SMqt7pBCkDTXKRE16kO1n8+MaCykNQ2huKwlxjvmcuoEAEZvl+NaYY3LbKSpbtEwdQ0qJB13SNa6l0Y6MbMxuHW9bsZZ0ZRduyrcRo9DdKPZiiobmEbq8iksjsWVgJJOZiYMc/UUpsCdCb/PEyzHxr+yQKlWG1DKmfq2yoyGSyMCxQzxXWJ8qOxmMBtook5bZBgbm+rXXlxE99V/BMoJLMB2e2pOhA4rybj5VedkbKa/2UvIpjRLtoliojWQ4nnEaaUtE1GgajTm0AMRdf8AkAft4onhZTyzv/8AQfGlOZjbUtEFLgUctCS3nqKsmK6L4vDBnHVXQzFnIzyN28QeyByndQuK2BfCibVlkCkgreIXKRr7yDhVeXEWrSRt4yHh86471DmfvK1cxrMbQ+5of1oYD4D41tgrZgOiRCRr2c7afDv761vbSE//ABzIM6Ou+IHKdK0G3MoAFi5AECCp7udKTh3Bs/UR+XjcTLpQV+H7xlYdiJdQp5Bsw9YFVJU7I8KcX+kiqNbV0SPuj86R4vFhbeoIhR47v78qeRQ3nMb1iKizF2LrPwjyPyovA4MqIZwe7jSK7jmJma8s7UZdxoAI0japavoHj6GvaSp0hMa76yioQaE77sRzlYTPbOsDSQvZ8BU+J2Pbc5nUsYjeRHHcDS/o9bi3v+0ePcKJ2l22tWpIDFi0GDCjdPiR6VJlO+8s4YGxpNeMms7ORAwVYDDtROukan+99DDZ6JGUQQMo3nSZjXvqXEKUtrbDMZYLmJOaNS2vPKDSnF3DYe4gYlTaZ0kyVIB0B8fwpJIXpKkR8l039iSrsy2Q6wQHMmDrIM8Z/s092XhltrlUQB/c+NVjD41iEDGGW6qPHHf8Dvo/A7QcWlUsc4a7mO8kWwx+MrWB1G8NsGZhpJ6/h8o3S8wvuMoKsBBngo1BHiR60FicLh3uw2CRiDHWKiiDv1I3+NZhL5dlbNmhCMwGUEkrOh7gKW2sSWNqJJBuO8HcO1ofM/Ct7QiqMHsASdQ5Dx8ftC73RHZ73etKFHVhqHMZoGUQ0jiPOKD237PkvhxbxD28+XMCqtOQQskEGobWJZupBnts1094BJX4x6U1+mc6YuZjJ8vDrjNfndKL/wBJLqBgt9G7ipAjXhJ186GxHQm5bBDNpC7hpI/a/ua6GceFO+gNuYzrLTBR2iDHjGlNXISZOy0LnIttbeNxys9lBlUcNOMcydaFwG1iJDHQ7qGwexcRfcrbRsw96dAI3yT8t9P7ns9a2gNy7LEe6ik67oLN+VMJA2iiQIAMXlOYDT1o1NoC4IKzPKnWz9h2LTAFiRMHMwAjWd0d3oaueE2Zs0iS9tTGk3VDTAgEE85+FAHhageV+UpGy9kLetBjmBBKnK2XdunTkaKHQ5rrBVudTbUEsSS5n9GYCnvJ48aftspbLsLbA23h18xB3aHcNaWbRuHrFXMAerdgOEgoAx57yPM0ZIOPUICC8lQfBbIwtlxDZo3ktJnh7qmdaa3ejuCxKsblw22++jwO+Q6VUMBsq9cchnYkzx+IEmKP2FgLyuc90lOIJkco376gsg3c6fZWK3l/9mWxvoS3/rettOVKtAhcobMWIJXlqDrG7Sm/TbGM2DY2m7DBgxHd9k8RuYQeIAqidDMeLGJvWZ+rZlvZeYU5TE6c/EgcqtnSPaFxbGL+iqLwdCxA1ygj6wkaENGbTeezEwRVyW4kpTQQTUoHRDo8MTiUW4QqwxG4ywByiOU8NJE10i3se+b4ZhBUr2507M9qftGNNwkDWJJrnXs62m9zEWlKLBfUsCBkIJzCePKuqbf6ZYbBrN24oJ3LvY+AGpHfEd9aimqnnylW27o5xNwAHh31Q+kO1+sm2h7HE8+4d1Jcb7WMPeBW4t2DpFuF05ayTQSdMsBGiYj1H5U9VqSM3dCfo9YMP3mo16V4H7mI/eH5VKvSTAnhfHmKOoqI+ku1xhlAE523a7gN5qlfQMTiSWCMZky3ZEDfqxFXbbGJwbXRdUO5U9kPrJYBQN28OZHj3VttnGvhcG1wjK5IVFcSTm+086jshiF9Y4y5smkgSnGpraVBegl7LmZ7SgQT2mbeYHuqQde+hh0W1jrZj7ttiPIkia8xHTDFuD9ZA4hERRHkta7MuXrpl7twqOGdhPoaEsQN/wA+U8EdjQMap0KtxrcuT3W/6msohbDcAa9pfaGO9HP7p3zZ/RxLawGY6zwHL8qmTZdvrAWWSAQDJ3HfpPdQexHdx1rse37qfZCzp599abSxbW8XaMnK65SOEydY5yRSzksBjHrgYOcancA/IbiG7W2cgtlwuqdoRJO4g/AmqbtO01zNcysFFsKsjtGWEmOAgnfXRVaRVVx9rIWXl8uHwosihhMwZjiPjK9isE3XoyAlWZM0DcVO88tOPjR1vBsrYlyDEHLpoc8SRz0rf6UlsFnZUXmxAHdqaPwu10dA1p1cZ0QlTIEss6jjlNK7EHeUjjWAAIHKvn+CBvtVRdVR7rzGkR93ThIBrxNsTlyKWLAtAIELMSSd5PAUn2viheGdSJdVgiYzLwM6g6mg7l1lBVcxOVFUqSPdmZI3aknWllmEauPE/ge4/g7/AJS0YnCo4AdBA3bwR3CIoc4BVWFmN+pLfOtrWIkCTwqYODxptDnIi7Vpvaa4e7PZaDS7bMWxxjU7uFHkAGk21sVmJCkyFO8HkST3aU3H7Uny+zKZtbpFftXWNnJrMdkN3FuRJHOa1w9y9dQPduO7HWCYUa7go0HpSjY+01e4yN72Ysp/RPvL4TB8zTyzcjQUGQ1YlOLGpAYQS7avD7LDvzAfDiKLu2ryqhCsSxgxln/y0o9sbFuAJM+MczFG4fbM2grWXEGcxAiNBBIMA6yCOVKu96j9MIwQcIM4YTqA5Egd8ab+VU3pDtPq8fbZvcClDyE7z8Z/Zq7YjHEgAyY3eHCuZdNcT9bpIjMp8wJ8quTfGJzXFZTUb3sYc0DPv1yGOca+dG4XHgOScwnU5yCZ4mQdarGAzmwpInx5AmPhUuIuvkYtA7JAA9KjK71OkH9W5a+gO2yu1bbPIDq1sg6QrMxUEcIJXfyrrXSPpXh8LaPWOqBgQo4tOkKo1b5d9fOT4p7V1GTeBviYkflFe379+7d6xi7ksCztLMdRx4CrxVVOY13cu+zrjBH6slXAYKRvDQcpHfNc3v4h3Ys7MzHUliSSe8nU1f8AZWIh2HfPxql7XLpfuKHeA5jtHdMjjyIpHDtuRKOKXYGBCe+p7CSd1a53ZdSWjmZ58CamwwItnnNXCc8zc2U7viflWt3DiJHzqNgd+h89fSjrFqbbMQdAB5wSPlW2ZlSwezjaWBs3HOLUh4BtvqVB4rlG5jpB8tN9Q+0bbH0gJkGW0jGF5TpJ5sedIsIwXMxG4Tr3ERQe0tom5ziYjh3mo8uMdpqlWIjQbg+zWDdnc0z493jTzAwBpVWy9seNWDCvl8KXkEqwmxUdrijFeUD9JFeUq5RU7Xa2s9vD2mVVKjssSdfeIgDw40V0qf6pW4o4jzB/ECkNy+FsXbLHtLcEd+sH5T503222bCT+o3rH51IHJQjwEubGEzI4HNj8QaI+stGDxQZVbmAfUTSzpHb3Nz0PlqPx9Kj2Bfmxb/VA9NPwrXpZaz4R9JKw0TG4idf1SatBsTjOmnIV7jFloA6EAjv1FbbbtlcI5tZVKDMNNNNToOMTHfFUy2ChDd+knQd58N/lXu0Gs5WLOztlO45UBgxpvYeJ8qHVvUZ2dgmI16TO9t/qrpDQcw11UAcO8fOsHSYBgSt0AAz2d59dwrOjLfUD9ZqbzVbpjViNPzky5cjAEn5CLMH0yAbV9DwIIy6mNw1EU+w/Sqy3/wCVAe8x84oFraneAfEA/OhruxbLb7a+Ur8iKAJi8fO5rZHJ6eVRjtLbm4274Ug7wcw3cYmRFOGcCyHbXrgBKg5QrDfJGgMceYqoHo3YP2SPBj+NeDo0B7l26vgfyivdkh5MR8P7gPkYrVfOIj0aexicwINvUgz2gCDCsvA6/CmaXN9F/wD+buH/APYY8e0Cf5q2Xopd/wB5fNTWvgV99Y8jCw5zjFFT8ovYuTKsQO6KYzdCLmfszruiInfUq9FL3C5b9D/xqZeieIIgvbgd7f8AGh9G/wB1+f2jTxe2ym/h94DtfpD1LBFWSFGpOkkSDHgfjUWzujdq9aF+8C9xyTv7IAJE5Rx0pre6AXrrFnNsk8czfILTLD9GMVaRbaG1lG7XvJ3lZNUNhGkAOPP+pImWmJZTK6+yl3KR4Uh6SWAiCd5MAdw1P4etdAboxiz/ALXr/wDWgsZ7O714hrnVEjd22A3zuAilLw1Gy6+f9ShuKBWgp8v7nNLt+CpPFQJ7xpV36I7dVQFCiYE8yTv8huFE3vZU539X5O//ABpNtbYDYBk0Et91i2gI5xFMy4NS7MIvDm0vupm2BeLvnWmN2Kj3WdrkSRIyggcI11O740stbVAfMSAD30Ze24msP3xBM92vDU1KiODYjOJyAgASt4jsMwBjX84o7YmKVZz7vCYNLMXdzMT31mHxGXvFXA1I6uXMdSy709YP50BtC4gtkWzvOu+NAw3nxpPZx9sGYb4fDWnnRzBNj8UlpBAPA7gOLHuAkx3Ueq4OmostYNmXQAA6SfwobG9HyoLF4UagEQ3CZE6a/Ku4e0HZdvD7MK2VAW26MT9o65SWPEnNPlXEtqYouZnhRBFbeaWIoTVtiQEbXVVbXvEz4UWlqrVgdj9ds2xdGrKhB71DMD6b/WkrYEg91c7MpUzo4GDDaAfRDyNZTj6E1ZU9ymp2Z9j2y5cqCxGs6jlMbpog2cwKkAqdCDuijbUHlW5WjCgSQ5GarPLlF6YYKAE7IGkcIogQ6FG4gj1EVLFQm3G6tmXfOc7xWHy9lt8kfgaU3tmAy4AyqraczBpx0lfJibg75HgQD+NLRiGyOvcSe5QgLHzJjzpVgHeWKjMnq90TdGT9QP1m/Cm00n6MH6gfrH8KcCrs3tmczH7IgGDu9q/+tI9D+VRYPGueqBM5i0zxA3UOmCV+uczIZojzNe4H3rHg/wA2qEE2PzrO4caUx5nbp/qYXf2sys4ABCkAeJ3/ACNHjHAXBbgyRM8OP5VX7xkuw43QP4qMF/8AzZP3ZHop/GvDIfnMbhUI5clPnQjiztVMrNrCGN2/wonZu1UuGBIO+Dx9KrSNFj9a58l/M0zuHJf03ra+IQ/0r3atznjwWOiBd718K/mP02nbz5Mwzbu6eU7pprZqp4F7K2VFyZeTIGujECDw3VarJp2Ni3OQ8ThXEaW+o3613Q3DYxS7ID2lAJ5a7taju7etKFOpDTEDgDBJnhNV7E4hxevhBJZQCRwUKCx9Kn61IaCAPowCgnXMTJHeZmkHMdwJfj4BKDNZsDl7vvy9xlhO1reW406WzDfhHOd3lXtrayFgoJktlGnHKG9IPrVMu3mAdeDHX9kn86Na5ldG5Xf5bVAOJJj2/S0HU78vIfzcsN3bNvsak59RA3CYk8hNVLp7gjfvW7QOUm22sTALGdO/LHnTDYuOCHtKzSEQEbhJJ18T8qi2+v8AnVPKz83ar+EftCSe6cj9RwejkKL9/fKKfZ03+8P3D/yrz/p23+8v7p/OrxNT/Q3icjxzytHyq6hOVqMoDdA7sEB7euv2huBHLv8AhUH/AE9vfft+rf8AGr8WrM1eoT1mUD/p7e+/b9T+VdI9lnRdsGl29cKl3hFI4KNW1PNo/docGj7HtEsIBaNu6qqIDiCDzJWQRJ140LFVhqGblG/Sex9Iw920w1dGVSNzGJUHkwYAg+VfPqXJXvivoXZu0LOIB6t1ed4BhvNDqPGPOuLdONi9VtK5aQQLjKyAbvrI/nzU1D3QSO+dK6D4fLs7Djf9Xmg8mdjHpQuM2IuY5NP0W09D+frT/ZVkIgtjcioo8FEVpjrBBzATzoMmMON4eNyh2laGyn5fFfzrKbkCsqX0dZX6Q3hLm2KVHVCwDNuHE0UHqtYd+txzNwtggeXZ+ZJqxiokfVZj8+EYtI6kAn4z1q8doraaGvXKOIlJ6XADFoxiCgJ5HKWH5UuxF60Uu8C4MkHXduHd3U56c2dLT97KfOCPkaoGKvOisXKZYMZc2aToogzJJ030OkGOGRlGxmdGP9AfrNRlzattTBbUGDoaE6Nf/HXxb+I0LhsaFNzsZyzHhw1p3EPTn3z3CYRkUkgmgPCPLWQglYht8bjzmoMRs1HQAaZdxGvjSoo62nkZQ7CB6zpy3elEXV6p2VJANsmJ4iYNI1gjcSrsCreo+/T4d/nULfZI6sKpgg5pPPyqE7CMCG7UmSZjX+/jR2Acm2hOpIFBvtW5LFVGRDBnfyrzKlWRMxZOILFVPI735fOEtsUkW1B0UnNw3kSR6RRWF2OVunT6sqRJMnURXlnaM3EUDRlzTxGhMfCi22oFcqQeyuYnl3R6ete04+c3teK9jvB+vP33Fz4e6uS0w7JfQjXx+c61cLJpBgtthmCspXN7pO48OVGnbaqxAV2C+8VGgryFFFgz3ELnzEKUoizt1vrD8Bhn62+xXRgAs8dDQ2F2E+RsyCerAWSJDTPPQxRx2sqkCCZQ3ARugAn4xRFra4NpLgHvsFidxJIPjEVhRDsT3wkzcQotV56R5cuvhFh6PXDvy77nHmoy/GtrvR66+nZGszPHIg/iEVYwaExG10R7akiLmYBgRAZSBlPrE8xRrwqtsBFH9UyruaiX/CLltrPJigcDXtKxI8o4+NR461nx5SY+qUk7yBmMwOJ7Qq11yr2jbXezirgtnKbltULcQsIzQeBMR4E1TwqBCa7pHxnENnC6ucZba9olnCMbeFtrdddGdj2ARvGYaufCBSNPbRj1aYw5H3erPzzzS/YuwLSvbW/rcuglUPugQCJHFiNYprsXZDl730qxaFi2jRCAZiNZVhrEAnzAqjVcioCWbYXtOwmPYWsZZWxdbRbinsk8Bn3qe5pFFbZ2O2HaDqh91ufceTf34cfxOES7ba9ZBUKYe2TJSdxB4rwrpfQvpb9LwRw94zdtCAzHUge43eR7p/rWgzxElD1Wtu/6h8vlTs4gUl2vq00riPZj+F9ub7OMQRoRuI3+R4UFjMe17a2H6w5urA1O+FzsJPGDRmzxQmEtRjmuH7gUfMmpcDEPUs4hAUnS9m4oceNMjfWIO/yqq4TFUXexzxoPOK6eqcvSZYDs60dZGvIj868qrjH3OfxNeVlzdJls2Vsx7T3S0HM2hHESTPdv3U2RqW7PwD2jcLPmDNI3zx1Pfr8KMDVx8Ypaqp1OJbVkJu+W/wAJM+tQqK2ttOlCrtWyRIuKQH6skGRnmMpPOSB50cRE3TzKuEZz9hlJ9cv81cvubXssp1EwYkHfB5jfXVelCLew+IsfbNksB+9lI/aSuAK1eEqw41cG5c+jx/y6ef8AEak2NbKq0gg5uPgKD2VierwqtExOni5po+MUZZ+1oP786blrtCYjFqGLSBz/AI3g+2j2VA3lxHoaCv3GLvnAB6s6DdwpsMSjNllSRw4yK9u4dGJkAkiDziksmo2DKcWcYgFZe/5z3Zx+rT9UUmt4oC3dXizCPXWmFvYyKwILCDO/+le/4OMjKDqWkEj4TWMrkRmLLgViSTuQeVdb8ZMmDYpadIzKo0PER/U+tR27ha3eun7UL8QT8AKIu4W6QqKwC5QCeO6D5UVc2X9T1aRMgyePP++6gZCeX4YzHxCrWojc+Qu94PeI/wAsARpEwddSh1pjZFzD5zkFy2xLHXXXmPDuqA7EAa2UgZTLanWI3fH1oh8Jfl1QjI5Jk7xO8f8AqvaWFmvL3Q+1xvShhW96tv8AK+nXukuJxIdgy6A4d4HL3xFe7Pu/Vqh3i/bbyYf0+NTDYjblIgWignixJJ8BqaLXYX1lp5Ayhcw5lAACPT4UBRybqNXiMCppvbp8LqNtpK7WmFshXIgEmAJIk+MTSLB7KN9bauQ1m2zhWUZJXKoBAHDODB4xNWC4oYEHcRB8DvrLYCgBRAAgAbgOQrqY8xRaHOfNPiDmzJrSwAJJgRJ3mBvPfXJunbZtpFSJX6ufDsCuoYvHC1bZ2BIUEkDee6qD0zs22a7dNi4HIBFztZRAEbuyBG/jQpkCk31+8acRcWOn2nirhbuL1RlxK5gst92dQgbTSSCVA86Bw92718HS1PYuxq7T7p5gmRHdU2D211g6y3l+kFQpmBmgRmU7pI3jmPCtsTtDFvhWQKBiQ2jBFUlcwkgRE5TvHKmSeQ4rag6+9g1w1u1b6t2dgoBYBdGEACJO/WueDFPaZXtsVccQfgeY7jVz2vt+4ljqrro94jK7IB2VO9ZH2jxA0qi3iXMCPMgD1NaTtNAln2Bt+9euw5TLvOoTT9YyFFO9q3FzdggjTc4cbte0AAde6lPRnagwlthbgu/vMG3xuGnAfjRGM2k10Z2AB3ad1T5CSJTgFPGOCal2IuuLphdOB0r3Z+0AD2q2xexbN6WFx1bxkenCp0Ok3LnXWKhX+J3FE9n94fIUw2P0uu3rgtWU61+QUmefgO+qNjLbKy2V7TM0acSYjyp7idqrhLJwuHaCdMReXR7rcbanhaXdHEzNW4yeZnNykA6VE6KNp4VezfvWUuj31V7bBTynPrFZXIFxGnH0rKb2gi+zbvnbsR0zH0ZrqWzmS4qvbb3gCTJEb+ypIPceVe7Q2u+a6FYZXwzXbJUdoMg7WvGcyH1qv7TxAtX7pNu42S40BfdcMRdAYRJAa5cEj7xqLZ237MYdSWAsZlOYAsUZGTIY/Z/dqAlRKQjEXH+H6TJexdk2ldlZXts+UrbmBcUKT7xGR9B96q42MBw7hrTrbazZftjKLhsOguMsGYNtl1/RmrB/iNlMPYEtdNjKUI7OqqUE67oJ0+dUTb/tDe2qWbQVISCMudlBJBTO+hkAHQbiKIEHlN7M3R2lsv5lxdq1du3EXJcC3lZV6xAUdVdmEZhDA89DxNc7WyLV2+LdxMouMqsvaJWdMpHCO+km0dv3b5m47uf02mPAbh5VNs3FZULKuq7yQT2uAncKxgSKqUJoS6a42v4ubTL2iQYmIG8Vs+0A7WtCMp1ny/KivojXLAJIzsFY/A1mMwjE2oE5d/oPypToRKMGZCBq7z8NoOoizbYe9n38eP5UVgMPnLODDC5v4RxHpQK4NwiE5ve92DprvorA4opNuDmLknlEan4Utee8qyWUOg2bPlf0mLiycoNwqCzyZ79PjRt3Gm2bQD5gdSdNRIH50Bs1QXtyAey2/Xi1TbbXtKANyk6eJ/KvWQpaYURsy4yNt+7xjLFbTZGcCOyFieZ3/CjLO1GXOLijMq5hlOhG7ju1NV438+Y82T5GaYbUf6y5H3VXzzKYrO1O5v8AN5o4RPVQr7z/ANfvHmAx7M2V1AOUMIOkH8aPXGRdW3HvKTPhw+FJtnXw+IZlMgWwJ9KNRpxa91s/M/nTg50j3yJ8K9oRVerdeNRycZFxUjQozT4RA+dDJt5yNAslEga++zRz3RwqO+8Xz3WGPxobZuDFyVJynJbgjeGgkRz0pbs2qhH4MOIY9TjoPqY4uYi6ClslQzC52gNOyOywHDwoC010G4xusSjdWB9kloUGOEEz5V7gMQzXbYcyU61Z5xl1/vlWl26QHIGYnEiBziCB8Kwm99/wRipoOihvXQfuPf4RV0ixDDDumZjDXhJOpCqInzNItn7WWQEuvbuAAOHOZGMeq6eI7qsN3C9baklVnrZk8WZB6cKpe3XOHv4hCqlbgXeNRCiDPCCQaZiUuDE8U642A99zTDdFMUBmQoVOokncdRwot9iY4rGkf9xo9KuPRK/1mDtNyXKf2SR8hTfq66Nzgzkt3oVi23hB+1/SoT7P8TyX1rr/AFdam13Vk9ZnID0BxPJfWpBsq9hLZ60AKWEajfB09BXWzb7q5t7TcUDiLNo6Ki528WYj5L8awqCKhoxVrir6cDwrezjdQJpj7OtmC6MSzAMsIoDAEScxkTxED1pntbYFoW2dUyMBpBMZt0R40g4T0la8QDzEpRxDB+t4rmK9xG74kULZv6g/OirqzntyAVLCTx1H5fChMLhCWynSjJAiQhJuMF2lWVMuzQBFZStYlOgyzbU6XpjAq3Ll63IEm0QonjIjUUFgtmYZWH+ZeJ1JUTB5weFV8hUMGVO/NvHhFSXL4RMwYE/orHxNK58pQyHGSKj7H7VFpIW5KciZ/s1s+JsX8IyXFAvqQ1q4FnOhgFGI4jeCeGlUXFYsuZPlyFH7HvspAJ7EiRxidYPDSqcSaZz8z6pHetFTBrfCYtlDINzDX5z8K3xhOYyZ1qPCLLjvIHqQKegBYRJYgGp0azahQOQA9ABWjiiWFQOKmMaJqDW4qMVstZNkV3Zlto0iN0ad/wA6ltbNWQdTAK6mdDO/1NSA1KhrNC90b2+Sq1GCDYAiFcjWdR46UZ/hA6vKDrmBYnjE/nRCUQpoOyXujPTMxq2mmEwmW47SIaIEREVtewFw3estsq6Aa6/gamQ0VZNEUBFQF4h1bV4V8JBd2VdcqesElMjmOEyYHw4bqMubDBmHKnsRA3ZFK89dDRNk1ObwUSSAOZMDXT50PZKYz0zKAKNV4CRYfZqJkiZUED9ogknvrcYJOX28+/7RnWpHuAbyB492+o72LVJzMBAk+ExPrpRaVAi9eVzzJJmg2fbAgIOPfvOY7+8D0rmftGtRij3x/An5V07CY5LolDIGh4EeRrmvtTH14Pcvyb8qo4evWru+0n4jWCA92D1j32bvmwccVuMPUKfxq1dXVP8AZgv+Xunnc/lE1cqOJkZt15kqWvIrZkjyVy72pYKMQtyNCiL3b7v/AB+NdVNV3pXsD6XZu2x/qKVe3+sFPZPcZb94GtE9KZ7McaVe8pPZKqSO8FhPoasu1cSnFgJIIkgAwQTFVboNZNs4gsCGCqkEagy0yPEU2TYLHEpbvoyAoXg9kwS0GN4kjjyry0WowjstiUe3hnzsWUw0yfE76Ms4fKw3afKuit0Sww+wfNm/OhLvRTD/AHCPBm/OhZMLdT8o1MmVegldS6saxXlO26H2P0/3h/xryg7DF+4+X9xnpD/tHnKxisKDUN3A5rTAb4keI1o+JFYrZYPfXIViJ9jkxKwIPWUt6OwlyFBqLaGHy3GUbgdPA6j4GrT7N9nJcvuLiK4CEgMAwnMusHSYrrIb3nxWRCpIPSI8Vb3H7yhh8R8wa22NbzXkH6S/xCrj7Qtjqi2riKFUShCgADew0H7VUjDYo2nDjeDI4imoaa4k7idONQXKqtjpjcOkIf2SPkaKt9KSfetE/qn8CPxoOxbpR+MMZB1jutgaUp0jtHeWU/pKfwmjrONRvddT4ETQFGHMQwwPKSWcejOUB7QmRBG7fvFaK7u7gOVCQBABkxJmaIA40CMOYvN2wZMAEiRHLjScnSpTwwG+qvDbxEPwG08zqpjtJP7Un4QK2G2ZD5QDDKF75JEn0pI9pg2kgjIn7ya/jRd20EDqsaPbEndIBknzqbtHnW9Ew3ffX1H8ER5hNoN1nVuoDRIIMgj8KMw+01KswHutl8dQJ8NfhVbe8UfOr9Y/2jHZA8akwl3KGEESEbtCNQyyR3amvdsQagegow1Dw7+/fnvy5S34nFlQAoBZpidwAEknuFDbQxfWJhxu6xw7DutgufKQKhxmK7YKQ0W7n2hpuk+nCocIpe4FGvVYaP27g3fuxVWJiXJ7gT9vnOflxKuFbG5I/m/kJJZv57NwmZS0FUHk3vN5kR4Vq+Oz9Y3K3b+DW5+JNFNstyAAAJsqhk8QymPSaz/BVRWBuKuZSuun28wOp5ACotGQkATr9vw62Seu3hyv6QnDG5me6lsfWEABmyQoHvnQ6nlVM9qdv6xT+ivzuCrw23bCiDet6fpA/KqF7RNo270G2waFUGARrnPMd9djh8bKKI6HefNcVlDtd9RQ8OUd+zG3GDJ53G+AUVboqt9ArWXA2v0szerH8AKsOasipsTWTWmavM1bPTcmoMOkG53t/Ig/p5VuGqbCgFgJAP2Z3E7/AIb47qB3CKWMJV1GhPdn7MsWrpxDWxngAtrPCCRuJXmdR5VVOke0Tcx999xt4cKPUEEfvVatoYwLvOggGfjNUnF4Mo73DNzrFC6EKoVQsdo8eyK52HMWdmbuIEuXD7PcCCZPiL7EXWNxlyQFg6E5RvHGTQmNxdyTDZclsORG8neD5UTs+2twlzBIO4NmUNHvbt8QPKl+0MQQ9/skyFBI3DTjR7hbM6KaXfSoBoDoPAQ//EhAniAfUA/jWVXcZiiGjkqfwLWUfawfQAd4Lb92tHIgzwNbYZo0qK8ureM1AJ9G0WbcszkucxlPiNR8PlT72a3IxDDnbPzU0rxNvNbZf2h4jX5SPOjvZ28YvxRvkD+FdHh2ta7p8t+qYtGUsOu8vnSjCdbhLqnguYdxXX8PjXH20MGu4XgCrZoiDM7ogzPlNcT2lcUMQmoGgPPvqmcgTbCWgWEbzp6g0ThXI176hwGEVoIaD37/AFrbFNlYjfBI9DWz0s+xsUrQtwAjvAPzonpbgcMLqBLaJK5jlhJk6aeXBareyNpqGyvIB4jh31YtqvNxYJIW2gkSQeyNZAHP7wo1J6QSB1iUYIrqHdBw1Kr6uRPpUyYnEASL2b9mR++Vj41KCvACfET6WwW/8q0vMRqdPEKp8jcLN6Cm2esyhJrO1MTEgo3cBm+KCPjWXduXYIZLEneN7E8NFaZqM2iQCwJHMhmHrcKp8K0NtuAOXuJy+lsBf/KhNHmo8poYg7MfOGptm9lymwgU8CCo+LVPe6SGQblm0TEe/OkzwJ0oRbCAzKT/APzn+c1tjLMroWj9HMR/4pbHxrxRD/gJ4ZMgNhzDE6V6QluwuhG/WDod5FSYXaN8Z3VlTNlmFUrAAUQxJAjlNLNnYfMd9z0uH+VxTu1ghwKzBj3Fb1KofgfA0xAAPVUD4QHdmPrMT8YZh8Pdur2790k7gDlB03Qu/wAVzeFcyubXultSJ46D8da6js9+rtljGVRmaMkaayY7JPiAe+uRM8uSNJJPqazI7KNjXu2nkUNz3m97aFw/bb1ioBdJOpJ8TWtytUqYux5mOCgchO69FgBg8OB/tr/X4zTVjSbordnCWP1I9CR+FNia2DNi1e1oWrya9PTc0LtG4otOWBhQToYOmog8DMQamzVVOnm2RbtdUD2nE6cpO/zE+QrG5Q0Fmoo2n0kuXFVGfMQILDSajw2PFy2UuZnZfd7RUEctNaqYvmPCrt0KwQbO7alSAPTWo1xXddJe2YJHWyMMUtAFQs65RuH9eda4jAqQ417ZlteVMLulLNp47qgDEywHh302gBvFIXZ/V5ma3MDbJkqCfyECsqYmsraWD2mTvMpmH941uVGunE1lZXJM+4kSHUV77P8A/wCav6r/AMJrKyreE5mcH9Y5L8ZfulJjBX4+4fwrjLV5WVdPnBJp7NMMOJvPOv8A6FZWVs9NcSsHSney1BYA6jkdRuFe1lMTrAaa7RvMGIDGOUmPStbgyiV0Pdp8q9rKd3QI2tWx1OaBm+9Ha9d9U3auLdiZdjHNiaysof8AEwl5iJWxDfeb1NYbhYaknx1r2sqUmUz1LzLqpK+Bj5VYuiW2b7X1U3rpWfdNxivpMVlZVGDnF5OUu6XCcBiGJJItuATqQCNQDwrltvfWVlez84rFymtytF31lZU8bO1dDD/krXg38bU84V5WUcGeH8axq9rK9PTWa517Sf8AWt/9v+Zq8rKxvZjMftSqWN9dD6E/6Vz9f+UVlZSsX+XuH1jc3Nfj9I7u76QdKPcX9b8DWVlBk9gyjg/+dZ5iGObfwHyFZWVlCJQB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13316" name="AutoShape 4" descr="data:image/jpeg;base64,/9j/4AAQSkZJRgABAQAAAQABAAD/2wCEAAkGBhQSERUUExQVFRUWGBoYGBgVFxoXFBoYGhcVGBcWGBcYHSYfFxkjGRgYHy8gIycpLCwsFR4xNTAqNSYsLCkBCQoKDgwOGg8PGiokHyQsKiwqLC8sLCwsKSwvKiwsLC0sLCwsLCwsLCwsLC0sLCwsLCwsLCwsKSwsLCwsLCksLP/AABEIAMIBAwMBIgACEQEDEQH/xAAcAAACAgMBAQAAAAAAAAAAAAAEBQMGAAIHAQj/xABHEAACAQIDBAcEBggFBAIDAQABAhEAAwQSIQUxQVEGEyJhcYGRBzKhsRQjQlLB0WJygpKywuHwFSQzU9IXc6LxNOJDRIMW/8QAGgEAAwEBAQEAAAAAAAAAAAAAAgMEAQUABv/EADMRAAICAQIDBAkEAgMAAAAAAAECABEDEiEEMUETUWGRFCIycYGhsdHwBVLB4UJiM5Lx/9oADAMBAAIRAxEAPwC77Cxdy7aVrsZwSDGg04xOk0Zjmg2hzuD4K5+YqLCsLa5QP70rTHPm6sgHS4Ce4Qwnw1pOSPwDcTTF4S2MTahF7QctpIJidZ7602rjmU4gKYhLYXumBpy30TtGyxu2HAJC5pI4SNJpftXBu7XiF3omXvKlTHwNTsCLrv8A4nQxsraNZ6dT/t9vlNbOW0t4ITITXU78pg6/hRezb7Z8OJOqMT36LBNK7Fu5cN9shUsgUAxOgphhrL23tNkZwtrKcsEg6zWWedflzQi7gkE79R+37xr0rxGXB3v+2w8yIFcPuX2vsM29dIgAQCdYAEHVtDXWenG1SuCNxAQYDDMNQc6gSp8DXKdm3CzEHVoZ5jWBzPifjVSG+U5eRNNX+bw57JLEZmJOo3QOMQB8eVH3bEB0karmHEggSQRzidO6ibuEFoK6aXSjEaSCRlLTzpRi8ehtuVcavxH2gCMvmP70otPfJxNjd+rgk6+sAaf34VPhLxQXSAe0hUxrC5gJMDQRI7ppZfc9kgEBdC2nESF79AaMwmIh9Tpkc9x7BImNOHqa8FowqhGExl6031QGZiRJEjKqpp4yfnU+Kx2JbL1pHvDKVgQ0GDH2vCpruGD2kiQ5AAZZlQDbDdx46Hu5UPtm1iFW2My3bZurlcCHiWADDcdONNIsVFm5NcsYm4uUuCpBBGhUifDWld/o61jq2nTrUEeLd+vCrXgdtWHWVuKIMFTowPLLvoDpBtO2/VIrAt11skAHQDxHeKdjQAiAzGqmz1DRNwUM1TSsTVlBEECOVbpAqMmtLl8KCTuFZN3Owh1t6Y4NF5Dfm3cefjVdTaMGCCpzAQY+1MHSj8JtYTABYgsNI+yASdT317UsYMWTkBHp2WjOHiGB1jjpGtTPsxCF0jKABygMGjXfqKit7QXs7+0AZjQZgcs+MGiHxahQxYANEE9+6s9UwtWYVufCLX2UUabdzLII1UHexby3/CpigEnSTvPMxE+gqTF4kKVB3s2UR4Ez4AA1C90b5Ea8fGfkfSjCheUU+Rsntb1FbWLq3XZQhVyJkmYAilTbJfQGIU9kA83kkz3VYrhoUuDuM0JxqY5eJdeQHT5bRPtGwxvBoMDIO7eSfGKu3Rbb9jDYK2LlxVMuYJAP+o3A6/Cq8ao+IGZ2O+WY/EmmIumyIjNnLKqd06zi/aphUnKWf9VSf4stJ8V7ZQPcssf1nVR8Fb51zdxQ+Kw2Yab+E8KLXJLl5f243p0s2v33/pWVzq3s0xvHpPxrK3VNufROAvQ0HcaIvhc+WN6kzw0IH40FgDr4VNeuTfXutn4sv5VI5oyzEtj4TXae0xZRZBJJiByAlm8AK1xe0VDIh3sJHI9086U7Zxc3WEMwW0w7ImGcbzyEUNetG8LcTmFjMsfeDf0qU5TZqdVODXQpfa73+kPbHhDcMH6uJA4zER6012Nj1uTEgjepEMPKqjYxRdMQx3nqwfHMB+FWTZVwXMQXUdlFylh9pifiAP73VqZCSIOXhVRWscuvwG3xJgftOI+gMeJe2JG+M0mI8K53sgG3hndgT1pCBhw7YAB8dTPPTlV59pmPyWlXmymOEQ9c/O2kFgrJAzKRyBBLHw1irU5TlOp2lr2tf6sI4gEC6RO4nkf/AGKpm3LZdlOgzXCC0QrZoeSOSkkeRpht7b6XltoA0A5zIiQWMD0+dN9lbEV8Ne6/Iua3KqT/AKc6hpJ0aQD5kUyJ5SstiR9EUbznMkcRBgeWvwr3DA9XmB3Ag6bsw9xvItrQ+zMOLlmB2YaWZvdAVCDPdNDpiGIfSASNfswdNFO899CRDEvA/wBO2ZhRO7eRK+oJkeRrzb1yMMmUxDpvOsdYOHETpUmNZLdmzJB7Jmd+5QBpwjQDhFKdq7QD2ggBKkhtI4HMNd415VsCEbU2YLiq+Uqw+0BDQCdQw/HnSm8rJctm48xcTU6GJmSd27jFEYTpBnP+mRw0J7vyHpW2KxqFMp3zpnieOg07zWqSpuYy3G77Rtf7ifvL+dQPiU++v7w/Ol2wdp20DpcsLcBKycoLrviJBEa8hMeFTbXTCsxa1aW2DPZ3wYHA7v73cfWhHWaGaTm+v3l9RQb4FFtuLagZtdN0jdHnQOPvrecKLNlAIACW1Uk6AkkCTziYoYm3buz1SMqt7pBCkDTXKRE16kO1n8+MaCykNQ2huKwlxjvmcuoEAEZvl+NaYY3LbKSpbtEwdQ0qJB13SNa6l0Y6MbMxuHW9bsZZ0ZRduyrcRo9DdKPZiiobmEbq8iksjsWVgJJOZiYMc/UUpsCdCb/PEyzHxr+yQKlWG1DKmfq2yoyGSyMCxQzxXWJ8qOxmMBtook5bZBgbm+rXXlxE99V/BMoJLMB2e2pOhA4rybj5VedkbKa/2UvIpjRLtoliojWQ4nnEaaUtE1GgajTm0AMRdf8AkAft4onhZTyzv/8AQfGlOZjbUtEFLgUctCS3nqKsmK6L4vDBnHVXQzFnIzyN28QeyByndQuK2BfCibVlkCkgreIXKRr7yDhVeXEWrSRt4yHh86471DmfvK1cxrMbQ+5of1oYD4D41tgrZgOiRCRr2c7afDv761vbSE//ABzIM6Ou+IHKdK0G3MoAFi5AECCp7udKTh3Bs/UR+XjcTLpQV+H7xlYdiJdQp5Bsw9YFVJU7I8KcX+kiqNbV0SPuj86R4vFhbeoIhR47v78qeRQ3nMb1iKizF2LrPwjyPyovA4MqIZwe7jSK7jmJma8s7UZdxoAI0japavoHj6GvaSp0hMa76yioQaE77sRzlYTPbOsDSQvZ8BU+J2Pbc5nUsYjeRHHcDS/o9bi3v+0ePcKJ2l22tWpIDFi0GDCjdPiR6VJlO+8s4YGxpNeMms7ORAwVYDDtROukan+99DDZ6JGUQQMo3nSZjXvqXEKUtrbDMZYLmJOaNS2vPKDSnF3DYe4gYlTaZ0kyVIB0B8fwpJIXpKkR8l039iSrsy2Q6wQHMmDrIM8Z/s092XhltrlUQB/c+NVjD41iEDGGW6qPHHf8Dvo/A7QcWlUsc4a7mO8kWwx+MrWB1G8NsGZhpJ6/h8o3S8wvuMoKsBBngo1BHiR60FicLh3uw2CRiDHWKiiDv1I3+NZhL5dlbNmhCMwGUEkrOh7gKW2sSWNqJJBuO8HcO1ofM/Ct7QiqMHsASdQ5Dx8ftC73RHZ73etKFHVhqHMZoGUQ0jiPOKD237PkvhxbxD28+XMCqtOQQskEGobWJZupBnts1094BJX4x6U1+mc6YuZjJ8vDrjNfndKL/wBJLqBgt9G7ipAjXhJ186GxHQm5bBDNpC7hpI/a/ua6GceFO+gNuYzrLTBR2iDHjGlNXISZOy0LnIttbeNxys9lBlUcNOMcydaFwG1iJDHQ7qGwexcRfcrbRsw96dAI3yT8t9P7ns9a2gNy7LEe6ik67oLN+VMJA2iiQIAMXlOYDT1o1NoC4IKzPKnWz9h2LTAFiRMHMwAjWd0d3oaueE2Zs0iS9tTGk3VDTAgEE85+FAHhageV+UpGy9kLetBjmBBKnK2XdunTkaKHQ5rrBVudTbUEsSS5n9GYCnvJ48aftspbLsLbA23h18xB3aHcNaWbRuHrFXMAerdgOEgoAx57yPM0ZIOPUICC8lQfBbIwtlxDZo3ktJnh7qmdaa3ejuCxKsblw22++jwO+Q6VUMBsq9cchnYkzx+IEmKP2FgLyuc90lOIJkco376gsg3c6fZWK3l/9mWxvoS3/rettOVKtAhcobMWIJXlqDrG7Sm/TbGM2DY2m7DBgxHd9k8RuYQeIAqidDMeLGJvWZ+rZlvZeYU5TE6c/EgcqtnSPaFxbGL+iqLwdCxA1ygj6wkaENGbTeezEwRVyW4kpTQQTUoHRDo8MTiUW4QqwxG4ywByiOU8NJE10i3se+b4ZhBUr2507M9qftGNNwkDWJJrnXs62m9zEWlKLBfUsCBkIJzCePKuqbf6ZYbBrN24oJ3LvY+AGpHfEd9aimqnnylW27o5xNwAHh31Q+kO1+sm2h7HE8+4d1Jcb7WMPeBW4t2DpFuF05ayTQSdMsBGiYj1H5U9VqSM3dCfo9YMP3mo16V4H7mI/eH5VKvSTAnhfHmKOoqI+ku1xhlAE523a7gN5qlfQMTiSWCMZky3ZEDfqxFXbbGJwbXRdUO5U9kPrJYBQN28OZHj3VttnGvhcG1wjK5IVFcSTm+086jshiF9Y4y5smkgSnGpraVBegl7LmZ7SgQT2mbeYHuqQde+hh0W1jrZj7ttiPIkia8xHTDFuD9ZA4hERRHkta7MuXrpl7twqOGdhPoaEsQN/wA+U8EdjQMap0KtxrcuT3W/6msohbDcAa9pfaGO9HP7p3zZ/RxLawGY6zwHL8qmTZdvrAWWSAQDJ3HfpPdQexHdx1rse37qfZCzp599abSxbW8XaMnK65SOEydY5yRSzksBjHrgYOcancA/IbiG7W2cgtlwuqdoRJO4g/AmqbtO01zNcysFFsKsjtGWEmOAgnfXRVaRVVx9rIWXl8uHwosihhMwZjiPjK9isE3XoyAlWZM0DcVO88tOPjR1vBsrYlyDEHLpoc8SRz0rf6UlsFnZUXmxAHdqaPwu10dA1p1cZ0QlTIEss6jjlNK7EHeUjjWAAIHKvn+CBvtVRdVR7rzGkR93ThIBrxNsTlyKWLAtAIELMSSd5PAUn2viheGdSJdVgiYzLwM6g6mg7l1lBVcxOVFUqSPdmZI3aknWllmEauPE/ge4/g7/AJS0YnCo4AdBA3bwR3CIoc4BVWFmN+pLfOtrWIkCTwqYODxptDnIi7Vpvaa4e7PZaDS7bMWxxjU7uFHkAGk21sVmJCkyFO8HkST3aU3H7Uny+zKZtbpFftXWNnJrMdkN3FuRJHOa1w9y9dQPduO7HWCYUa7go0HpSjY+01e4yN72Ysp/RPvL4TB8zTyzcjQUGQ1YlOLGpAYQS7avD7LDvzAfDiKLu2ryqhCsSxgxln/y0o9sbFuAJM+MczFG4fbM2grWXEGcxAiNBBIMA6yCOVKu96j9MIwQcIM4YTqA5Egd8ab+VU3pDtPq8fbZvcClDyE7z8Z/Zq7YjHEgAyY3eHCuZdNcT9bpIjMp8wJ8quTfGJzXFZTUb3sYc0DPv1yGOca+dG4XHgOScwnU5yCZ4mQdarGAzmwpInx5AmPhUuIuvkYtA7JAA9KjK71OkH9W5a+gO2yu1bbPIDq1sg6QrMxUEcIJXfyrrXSPpXh8LaPWOqBgQo4tOkKo1b5d9fOT4p7V1GTeBviYkflFe379+7d6xi7ksCztLMdRx4CrxVVOY13cu+zrjBH6slXAYKRvDQcpHfNc3v4h3Ys7MzHUliSSe8nU1f8AZWIh2HfPxql7XLpfuKHeA5jtHdMjjyIpHDtuRKOKXYGBCe+p7CSd1a53ZdSWjmZ58CamwwItnnNXCc8zc2U7viflWt3DiJHzqNgd+h89fSjrFqbbMQdAB5wSPlW2ZlSwezjaWBs3HOLUh4BtvqVB4rlG5jpB8tN9Q+0bbH0gJkGW0jGF5TpJ5sedIsIwXMxG4Tr3ERQe0tom5ziYjh3mo8uMdpqlWIjQbg+zWDdnc0z493jTzAwBpVWy9seNWDCvl8KXkEqwmxUdrijFeUD9JFeUq5RU7Xa2s9vD2mVVKjssSdfeIgDw40V0qf6pW4o4jzB/ECkNy+FsXbLHtLcEd+sH5T503222bCT+o3rH51IHJQjwEubGEzI4HNj8QaI+stGDxQZVbmAfUTSzpHb3Nz0PlqPx9Kj2Bfmxb/VA9NPwrXpZaz4R9JKw0TG4idf1SatBsTjOmnIV7jFloA6EAjv1FbbbtlcI5tZVKDMNNNNToOMTHfFUy2ChDd+knQd58N/lXu0Gs5WLOztlO45UBgxpvYeJ8qHVvUZ2dgmI16TO9t/qrpDQcw11UAcO8fOsHSYBgSt0AAz2d59dwrOjLfUD9ZqbzVbpjViNPzky5cjAEn5CLMH0yAbV9DwIIy6mNw1EU+w/Sqy3/wCVAe8x84oFraneAfEA/OhruxbLb7a+Ur8iKAJi8fO5rZHJ6eVRjtLbm4274Ug7wcw3cYmRFOGcCyHbXrgBKg5QrDfJGgMceYqoHo3YP2SPBj+NeDo0B7l26vgfyivdkh5MR8P7gPkYrVfOIj0aexicwINvUgz2gCDCsvA6/CmaXN9F/wD+buH/APYY8e0Cf5q2Xopd/wB5fNTWvgV99Y8jCw5zjFFT8ovYuTKsQO6KYzdCLmfszruiInfUq9FL3C5b9D/xqZeieIIgvbgd7f8AGh9G/wB1+f2jTxe2ym/h94DtfpD1LBFWSFGpOkkSDHgfjUWzujdq9aF+8C9xyTv7IAJE5Rx0pre6AXrrFnNsk8czfILTLD9GMVaRbaG1lG7XvJ3lZNUNhGkAOPP+pImWmJZTK6+yl3KR4Uh6SWAiCd5MAdw1P4etdAboxiz/ALXr/wDWgsZ7O714hrnVEjd22A3zuAilLw1Gy6+f9ShuKBWgp8v7nNLt+CpPFQJ7xpV36I7dVQFCiYE8yTv8huFE3vZU539X5O//ABpNtbYDYBk0Et91i2gI5xFMy4NS7MIvDm0vupm2BeLvnWmN2Kj3WdrkSRIyggcI11O740stbVAfMSAD30Ze24msP3xBM92vDU1KiODYjOJyAgASt4jsMwBjX84o7YmKVZz7vCYNLMXdzMT31mHxGXvFXA1I6uXMdSy709YP50BtC4gtkWzvOu+NAw3nxpPZx9sGYb4fDWnnRzBNj8UlpBAPA7gOLHuAkx3Ueq4OmostYNmXQAA6SfwobG9HyoLF4UagEQ3CZE6a/Ku4e0HZdvD7MK2VAW26MT9o65SWPEnNPlXEtqYouZnhRBFbeaWIoTVtiQEbXVVbXvEz4UWlqrVgdj9ds2xdGrKhB71DMD6b/WkrYEg91c7MpUzo4GDDaAfRDyNZTj6E1ZU9ymp2Z9j2y5cqCxGs6jlMbpog2cwKkAqdCDuijbUHlW5WjCgSQ5GarPLlF6YYKAE7IGkcIogQ6FG4gj1EVLFQm3G6tmXfOc7xWHy9lt8kfgaU3tmAy4AyqraczBpx0lfJibg75HgQD+NLRiGyOvcSe5QgLHzJjzpVgHeWKjMnq90TdGT9QP1m/Cm00n6MH6gfrH8KcCrs3tmczH7IgGDu9q/+tI9D+VRYPGueqBM5i0zxA3UOmCV+uczIZojzNe4H3rHg/wA2qEE2PzrO4caUx5nbp/qYXf2sys4ABCkAeJ3/ACNHjHAXBbgyRM8OP5VX7xkuw43QP4qMF/8AzZP3ZHop/GvDIfnMbhUI5clPnQjiztVMrNrCGN2/wonZu1UuGBIO+Dx9KrSNFj9a58l/M0zuHJf03ra+IQ/0r3atznjwWOiBd718K/mP02nbz5Mwzbu6eU7pprZqp4F7K2VFyZeTIGujECDw3VarJp2Ni3OQ8ThXEaW+o3613Q3DYxS7ID2lAJ5a7taju7etKFOpDTEDgDBJnhNV7E4hxevhBJZQCRwUKCx9Kn61IaCAPowCgnXMTJHeZmkHMdwJfj4BKDNZsDl7vvy9xlhO1reW406WzDfhHOd3lXtrayFgoJktlGnHKG9IPrVMu3mAdeDHX9kn86Na5ldG5Xf5bVAOJJj2/S0HU78vIfzcsN3bNvsak59RA3CYk8hNVLp7gjfvW7QOUm22sTALGdO/LHnTDYuOCHtKzSEQEbhJJ18T8qi2+v8AnVPKz83ar+EftCSe6cj9RwejkKL9/fKKfZ03+8P3D/yrz/p23+8v7p/OrxNT/Q3icjxzytHyq6hOVqMoDdA7sEB7euv2huBHLv8AhUH/AE9vfft+rf8AGr8WrM1eoT1mUD/p7e+/b9T+VdI9lnRdsGl29cKl3hFI4KNW1PNo/docGj7HtEsIBaNu6qqIDiCDzJWQRJ140LFVhqGblG/Sex9Iw920w1dGVSNzGJUHkwYAg+VfPqXJXvivoXZu0LOIB6t1ed4BhvNDqPGPOuLdONi9VtK5aQQLjKyAbvrI/nzU1D3QSO+dK6D4fLs7Djf9Xmg8mdjHpQuM2IuY5NP0W09D+frT/ZVkIgtjcioo8FEVpjrBBzATzoMmMON4eNyh2laGyn5fFfzrKbkCsqX0dZX6Q3hLm2KVHVCwDNuHE0UHqtYd+txzNwtggeXZ+ZJqxiokfVZj8+EYtI6kAn4z1q8doraaGvXKOIlJ6XADFoxiCgJ5HKWH5UuxF60Uu8C4MkHXduHd3U56c2dLT97KfOCPkaoGKvOisXKZYMZc2aToogzJJ030OkGOGRlGxmdGP9AfrNRlzattTBbUGDoaE6Nf/HXxb+I0LhsaFNzsZyzHhw1p3EPTn3z3CYRkUkgmgPCPLWQglYht8bjzmoMRs1HQAaZdxGvjSoo62nkZQ7CB6zpy3elEXV6p2VJANsmJ4iYNI1gjcSrsCreo+/T4d/nULfZI6sKpgg5pPPyqE7CMCG7UmSZjX+/jR2Acm2hOpIFBvtW5LFVGRDBnfyrzKlWRMxZOILFVPI735fOEtsUkW1B0UnNw3kSR6RRWF2OVunT6sqRJMnURXlnaM3EUDRlzTxGhMfCi22oFcqQeyuYnl3R6ete04+c3teK9jvB+vP33Fz4e6uS0w7JfQjXx+c61cLJpBgtthmCspXN7pO48OVGnbaqxAV2C+8VGgryFFFgz3ELnzEKUoizt1vrD8Bhn62+xXRgAs8dDQ2F2E+RsyCerAWSJDTPPQxRx2sqkCCZQ3ARugAn4xRFra4NpLgHvsFidxJIPjEVhRDsT3wkzcQotV56R5cuvhFh6PXDvy77nHmoy/GtrvR66+nZGszPHIg/iEVYwaExG10R7akiLmYBgRAZSBlPrE8xRrwqtsBFH9UyruaiX/CLltrPJigcDXtKxI8o4+NR461nx5SY+qUk7yBmMwOJ7Qq11yr2jbXezirgtnKbltULcQsIzQeBMR4E1TwqBCa7pHxnENnC6ucZba9olnCMbeFtrdddGdj2ARvGYaufCBSNPbRj1aYw5H3erPzzzS/YuwLSvbW/rcuglUPugQCJHFiNYprsXZDl730qxaFi2jRCAZiNZVhrEAnzAqjVcioCWbYXtOwmPYWsZZWxdbRbinsk8Bn3qe5pFFbZ2O2HaDqh91ufceTf34cfxOES7ba9ZBUKYe2TJSdxB4rwrpfQvpb9LwRw94zdtCAzHUge43eR7p/rWgzxElD1Wtu/6h8vlTs4gUl2vq00riPZj+F9ub7OMQRoRuI3+R4UFjMe17a2H6w5urA1O+FzsJPGDRmzxQmEtRjmuH7gUfMmpcDEPUs4hAUnS9m4oceNMjfWIO/yqq4TFUXexzxoPOK6eqcvSZYDs60dZGvIj868qrjH3OfxNeVlzdJls2Vsx7T3S0HM2hHESTPdv3U2RqW7PwD2jcLPmDNI3zx1Pfr8KMDVx8Ypaqp1OJbVkJu+W/wAJM+tQqK2ttOlCrtWyRIuKQH6skGRnmMpPOSB50cRE3TzKuEZz9hlJ9cv81cvubXssp1EwYkHfB5jfXVelCLew+IsfbNksB+9lI/aSuAK1eEqw41cG5c+jx/y6ef8AEak2NbKq0gg5uPgKD2VierwqtExOni5po+MUZZ+1oP786blrtCYjFqGLSBz/AI3g+2j2VA3lxHoaCv3GLvnAB6s6DdwpsMSjNllSRw4yK9u4dGJkAkiDziksmo2DKcWcYgFZe/5z3Zx+rT9UUmt4oC3dXizCPXWmFvYyKwILCDO/+le/4OMjKDqWkEj4TWMrkRmLLgViSTuQeVdb8ZMmDYpadIzKo0PER/U+tR27ha3eun7UL8QT8AKIu4W6QqKwC5QCeO6D5UVc2X9T1aRMgyePP++6gZCeX4YzHxCrWojc+Qu94PeI/wAsARpEwddSh1pjZFzD5zkFy2xLHXXXmPDuqA7EAa2UgZTLanWI3fH1oh8Jfl1QjI5Jk7xO8f8AqvaWFmvL3Q+1xvShhW96tv8AK+nXukuJxIdgy6A4d4HL3xFe7Pu/Vqh3i/bbyYf0+NTDYjblIgWignixJJ8BqaLXYX1lp5Ayhcw5lAACPT4UBRybqNXiMCppvbp8LqNtpK7WmFshXIgEmAJIk+MTSLB7KN9bauQ1m2zhWUZJXKoBAHDODB4xNWC4oYEHcRB8DvrLYCgBRAAgAbgOQrqY8xRaHOfNPiDmzJrSwAJJgRJ3mBvPfXJunbZtpFSJX6ufDsCuoYvHC1bZ2BIUEkDee6qD0zs22a7dNi4HIBFztZRAEbuyBG/jQpkCk31+8acRcWOn2nirhbuL1RlxK5gst92dQgbTSSCVA86Bw92718HS1PYuxq7T7p5gmRHdU2D211g6y3l+kFQpmBmgRmU7pI3jmPCtsTtDFvhWQKBiQ2jBFUlcwkgRE5TvHKmSeQ4rag6+9g1w1u1b6t2dgoBYBdGEACJO/WueDFPaZXtsVccQfgeY7jVz2vt+4ljqrro94jK7IB2VO9ZH2jxA0qi3iXMCPMgD1NaTtNAln2Bt+9euw5TLvOoTT9YyFFO9q3FzdggjTc4cbte0AAde6lPRnagwlthbgu/vMG3xuGnAfjRGM2k10Z2AB3ad1T5CSJTgFPGOCal2IuuLphdOB0r3Z+0AD2q2xexbN6WFx1bxkenCp0Ok3LnXWKhX+J3FE9n94fIUw2P0uu3rgtWU61+QUmefgO+qNjLbKy2V7TM0acSYjyp7idqrhLJwuHaCdMReXR7rcbanhaXdHEzNW4yeZnNykA6VE6KNp4VezfvWUuj31V7bBTynPrFZXIFxGnH0rKb2gi+zbvnbsR0zH0ZrqWzmS4qvbb3gCTJEb+ypIPceVe7Q2u+a6FYZXwzXbJUdoMg7WvGcyH1qv7TxAtX7pNu42S40BfdcMRdAYRJAa5cEj7xqLZ237MYdSWAsZlOYAsUZGTIY/Z/dqAlRKQjEXH+H6TJexdk2ldlZXts+UrbmBcUKT7xGR9B96q42MBw7hrTrbazZftjKLhsOguMsGYNtl1/RmrB/iNlMPYEtdNjKUI7OqqUE67oJ0+dUTb/tDe2qWbQVISCMudlBJBTO+hkAHQbiKIEHlN7M3R2lsv5lxdq1du3EXJcC3lZV6xAUdVdmEZhDA89DxNc7WyLV2+LdxMouMqsvaJWdMpHCO+km0dv3b5m47uf02mPAbh5VNs3FZULKuq7yQT2uAncKxgSKqUJoS6a42v4ubTL2iQYmIG8Vs+0A7WtCMp1ny/KivojXLAJIzsFY/A1mMwjE2oE5d/oPypToRKMGZCBq7z8NoOoizbYe9n38eP5UVgMPnLODDC5v4RxHpQK4NwiE5ve92DprvorA4opNuDmLknlEan4Utee8qyWUOg2bPlf0mLiycoNwqCzyZ79PjRt3Gm2bQD5gdSdNRIH50Bs1QXtyAey2/Xi1TbbXtKANyk6eJ/KvWQpaYURsy4yNt+7xjLFbTZGcCOyFieZ3/CjLO1GXOLijMq5hlOhG7ju1NV438+Y82T5GaYbUf6y5H3VXzzKYrO1O5v8AN5o4RPVQr7z/ANfvHmAx7M2V1AOUMIOkH8aPXGRdW3HvKTPhw+FJtnXw+IZlMgWwJ9KNRpxa91s/M/nTg50j3yJ8K9oRVerdeNRycZFxUjQozT4RA+dDJt5yNAslEga++zRz3RwqO+8Xz3WGPxobZuDFyVJynJbgjeGgkRz0pbs2qhH4MOIY9TjoPqY4uYi6ClslQzC52gNOyOywHDwoC010G4xusSjdWB9kloUGOEEz5V7gMQzXbYcyU61Z5xl1/vlWl26QHIGYnEiBziCB8Kwm99/wRipoOihvXQfuPf4RV0ixDDDumZjDXhJOpCqInzNItn7WWQEuvbuAAOHOZGMeq6eI7qsN3C9baklVnrZk8WZB6cKpe3XOHv4hCqlbgXeNRCiDPCCQaZiUuDE8U642A99zTDdFMUBmQoVOokncdRwot9iY4rGkf9xo9KuPRK/1mDtNyXKf2SR8hTfq66Nzgzkt3oVi23hB+1/SoT7P8TyX1rr/AFdam13Vk9ZnID0BxPJfWpBsq9hLZ60AKWEajfB09BXWzb7q5t7TcUDiLNo6Ki528WYj5L8awqCKhoxVrir6cDwrezjdQJpj7OtmC6MSzAMsIoDAEScxkTxED1pntbYFoW2dUyMBpBMZt0R40g4T0la8QDzEpRxDB+t4rmK9xG74kULZv6g/OirqzntyAVLCTx1H5fChMLhCWynSjJAiQhJuMF2lWVMuzQBFZStYlOgyzbU6XpjAq3Ll63IEm0QonjIjUUFgtmYZWH+ZeJ1JUTB5weFV8hUMGVO/NvHhFSXL4RMwYE/orHxNK58pQyHGSKj7H7VFpIW5KciZ/s1s+JsX8IyXFAvqQ1q4FnOhgFGI4jeCeGlUXFYsuZPlyFH7HvspAJ7EiRxidYPDSqcSaZz8z6pHetFTBrfCYtlDINzDX5z8K3xhOYyZ1qPCLLjvIHqQKegBYRJYgGp0azahQOQA9ABWjiiWFQOKmMaJqDW4qMVstZNkV3Zlto0iN0ad/wA6ltbNWQdTAK6mdDO/1NSA1KhrNC90b2+Sq1GCDYAiFcjWdR46UZ/hA6vKDrmBYnjE/nRCUQpoOyXujPTMxq2mmEwmW47SIaIEREVtewFw3estsq6Aa6/gamQ0VZNEUBFQF4h1bV4V8JBd2VdcqesElMjmOEyYHw4bqMubDBmHKnsRA3ZFK89dDRNk1ObwUSSAOZMDXT50PZKYz0zKAKNV4CRYfZqJkiZUED9ogknvrcYJOX28+/7RnWpHuAbyB492+o72LVJzMBAk+ExPrpRaVAi9eVzzJJmg2fbAgIOPfvOY7+8D0rmftGtRij3x/An5V07CY5LolDIGh4EeRrmvtTH14Pcvyb8qo4evWru+0n4jWCA92D1j32bvmwccVuMPUKfxq1dXVP8AZgv+Xunnc/lE1cqOJkZt15kqWvIrZkjyVy72pYKMQtyNCiL3b7v/AB+NdVNV3pXsD6XZu2x/qKVe3+sFPZPcZb94GtE9KZ7McaVe8pPZKqSO8FhPoasu1cSnFgJIIkgAwQTFVboNZNs4gsCGCqkEagy0yPEU2TYLHEpbvoyAoXg9kwS0GN4kjjyry0WowjstiUe3hnzsWUw0yfE76Ms4fKw3afKuit0Sww+wfNm/OhLvRTD/AHCPBm/OhZMLdT8o1MmVegldS6saxXlO26H2P0/3h/xryg7DF+4+X9xnpD/tHnKxisKDUN3A5rTAb4keI1o+JFYrZYPfXIViJ9jkxKwIPWUt6OwlyFBqLaGHy3GUbgdPA6j4GrT7N9nJcvuLiK4CEgMAwnMusHSYrrIb3nxWRCpIPSI8Vb3H7yhh8R8wa22NbzXkH6S/xCrj7Qtjqi2riKFUShCgADew0H7VUjDYo2nDjeDI4imoaa4k7idONQXKqtjpjcOkIf2SPkaKt9KSfetE/qn8CPxoOxbpR+MMZB1jutgaUp0jtHeWU/pKfwmjrONRvddT4ETQFGHMQwwPKSWcejOUB7QmRBG7fvFaK7u7gOVCQBABkxJmaIA40CMOYvN2wZMAEiRHLjScnSpTwwG+qvDbxEPwG08zqpjtJP7Un4QK2G2ZD5QDDKF75JEn0pI9pg2kgjIn7ya/jRd20EDqsaPbEndIBknzqbtHnW9Ew3ffX1H8ER5hNoN1nVuoDRIIMgj8KMw+01KswHutl8dQJ8NfhVbe8UfOr9Y/2jHZA8akwl3KGEESEbtCNQyyR3amvdsQagegow1Dw7+/fnvy5S34nFlQAoBZpidwAEknuFDbQxfWJhxu6xw7DutgufKQKhxmK7YKQ0W7n2hpuk+nCocIpe4FGvVYaP27g3fuxVWJiXJ7gT9vnOflxKuFbG5I/m/kJJZv57NwmZS0FUHk3vN5kR4Vq+Oz9Y3K3b+DW5+JNFNstyAAAJsqhk8QymPSaz/BVRWBuKuZSuun28wOp5ACotGQkATr9vw62Seu3hyv6QnDG5me6lsfWEABmyQoHvnQ6nlVM9qdv6xT+ivzuCrw23bCiDet6fpA/KqF7RNo270G2waFUGARrnPMd9djh8bKKI6HefNcVlDtd9RQ8OUd+zG3GDJ53G+AUVboqt9ArWXA2v0szerH8AKsOasipsTWTWmavM1bPTcmoMOkG53t/Ig/p5VuGqbCgFgJAP2Z3E7/AIb47qB3CKWMJV1GhPdn7MsWrpxDWxngAtrPCCRuJXmdR5VVOke0Tcx999xt4cKPUEEfvVatoYwLvOggGfjNUnF4Mo73DNzrFC6EKoVQsdo8eyK52HMWdmbuIEuXD7PcCCZPiL7EXWNxlyQFg6E5RvHGTQmNxdyTDZclsORG8neD5UTs+2twlzBIO4NmUNHvbt8QPKl+0MQQ9/skyFBI3DTjR7hbM6KaXfSoBoDoPAQ//EhAniAfUA/jWVXcZiiGjkqfwLWUfawfQAd4Lb92tHIgzwNbYZo0qK8ureM1AJ9G0WbcszkucxlPiNR8PlT72a3IxDDnbPzU0rxNvNbZf2h4jX5SPOjvZ28YvxRvkD+FdHh2ta7p8t+qYtGUsOu8vnSjCdbhLqnguYdxXX8PjXH20MGu4XgCrZoiDM7ogzPlNcT2lcUMQmoGgPPvqmcgTbCWgWEbzp6g0ThXI176hwGEVoIaD37/AFrbFNlYjfBI9DWz0s+xsUrQtwAjvAPzonpbgcMLqBLaJK5jlhJk6aeXBareyNpqGyvIB4jh31YtqvNxYJIW2gkSQeyNZAHP7wo1J6QSB1iUYIrqHdBw1Kr6uRPpUyYnEASL2b9mR++Vj41KCvACfET6WwW/8q0vMRqdPEKp8jcLN6Cm2esyhJrO1MTEgo3cBm+KCPjWXduXYIZLEneN7E8NFaZqM2iQCwJHMhmHrcKp8K0NtuAOXuJy+lsBf/KhNHmo8poYg7MfOGptm9lymwgU8CCo+LVPe6SGQblm0TEe/OkzwJ0oRbCAzKT/APzn+c1tjLMroWj9HMR/4pbHxrxRD/gJ4ZMgNhzDE6V6QluwuhG/WDod5FSYXaN8Z3VlTNlmFUrAAUQxJAjlNLNnYfMd9z0uH+VxTu1ghwKzBj3Fb1KofgfA0xAAPVUD4QHdmPrMT8YZh8Pdur2790k7gDlB03Qu/wAVzeFcyubXultSJ46D8da6js9+rtljGVRmaMkaayY7JPiAe+uRM8uSNJJPqazI7KNjXu2nkUNz3m97aFw/bb1ioBdJOpJ8TWtytUqYux5mOCgchO69FgBg8OB/tr/X4zTVjSbordnCWP1I9CR+FNia2DNi1e1oWrya9PTc0LtG4otOWBhQToYOmog8DMQamzVVOnm2RbtdUD2nE6cpO/zE+QrG5Q0Fmoo2n0kuXFVGfMQILDSajw2PFy2UuZnZfd7RUEctNaqYvmPCrt0KwQbO7alSAPTWo1xXddJe2YJHWyMMUtAFQs65RuH9eda4jAqQ417ZlteVMLulLNp47qgDEywHh302gBvFIXZ/V5ma3MDbJkqCfyECsqYmsraWD2mTvMpmH941uVGunE1lZXJM+4kSHUV77P8A/wCav6r/AMJrKyreE5mcH9Y5L8ZfulJjBX4+4fwrjLV5WVdPnBJp7NMMOJvPOv8A6FZWVs9NcSsHSney1BYA6jkdRuFe1lMTrAaa7RvMGIDGOUmPStbgyiV0Pdp8q9rKd3QI2tWx1OaBm+9Ha9d9U3auLdiZdjHNiaysof8AEwl5iJWxDfeb1NYbhYaknx1r2sqUmUz1LzLqpK+Bj5VYuiW2b7X1U3rpWfdNxivpMVlZVGDnF5OUu6XCcBiGJJItuATqQCNQDwrltvfWVlez84rFymtytF31lZU8bO1dDD/krXg38bU84V5WUcGeH8axq9rK9PTWa517Sf8AWt/9v+Zq8rKxvZjMftSqWN9dD6E/6Vz9f+UVlZSsX+XuH1jc3Nfj9I7u76QdKPcX9b8DWVlBk9gyjg/+dZ5iGObfwHyFZWVlCJQB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13318" name="Picture 6" descr="http://t0.gstatic.com/images?q=tbn:ANd9GcRpzrOoB7tc6IynElsPhiPT0IBfyhaqW9ZJ32vtcrml_Lf34GEPBE1SK45R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406923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638800" cy="491947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Nananatiling</a:t>
            </a:r>
            <a:r>
              <a:rPr lang="en-US" dirty="0" smtClean="0"/>
              <a:t> </a:t>
            </a:r>
            <a:r>
              <a:rPr lang="en-US" dirty="0" err="1" smtClean="0"/>
              <a:t>nakatuon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pag-eeksport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murang</a:t>
            </a:r>
            <a:r>
              <a:rPr lang="en-US" dirty="0" smtClean="0"/>
              <a:t> </a:t>
            </a:r>
            <a:r>
              <a:rPr lang="en-US" dirty="0" err="1" smtClean="0"/>
              <a:t>produkto</a:t>
            </a:r>
            <a:r>
              <a:rPr lang="en-US" dirty="0" smtClean="0"/>
              <a:t> at </a:t>
            </a:r>
            <a:r>
              <a:rPr lang="en-US" dirty="0" err="1" smtClean="0"/>
              <a:t>lakas-paggawa</a:t>
            </a:r>
            <a:r>
              <a:rPr lang="en-US" dirty="0" smtClean="0"/>
              <a:t> (OFW)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ating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endParaRPr lang="en-US" dirty="0" smtClean="0"/>
          </a:p>
          <a:p>
            <a:r>
              <a:rPr lang="en-US" dirty="0" err="1" smtClean="0"/>
              <a:t>Nakaasa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dayuhang</a:t>
            </a:r>
            <a:r>
              <a:rPr lang="en-US" dirty="0" smtClean="0"/>
              <a:t> </a:t>
            </a:r>
            <a:r>
              <a:rPr lang="en-US" dirty="0" err="1" smtClean="0"/>
              <a:t>puhunan</a:t>
            </a:r>
            <a:r>
              <a:rPr lang="en-US" dirty="0" smtClean="0"/>
              <a:t>, </a:t>
            </a:r>
            <a:r>
              <a:rPr lang="en-US" dirty="0" err="1" smtClean="0"/>
              <a:t>utang</a:t>
            </a:r>
            <a:r>
              <a:rPr lang="en-US" dirty="0" smtClean="0"/>
              <a:t> at </a:t>
            </a:r>
            <a:r>
              <a:rPr lang="en-US" dirty="0" err="1" smtClean="0"/>
              <a:t>mga</a:t>
            </a:r>
            <a:r>
              <a:rPr lang="en-US" dirty="0" smtClean="0"/>
              <a:t> remittance </a:t>
            </a:r>
            <a:r>
              <a:rPr lang="en-US" dirty="0" err="1" smtClean="0"/>
              <a:t>ng</a:t>
            </a:r>
            <a:r>
              <a:rPr lang="en-US" dirty="0" smtClean="0"/>
              <a:t> OFWs</a:t>
            </a:r>
          </a:p>
          <a:p>
            <a:r>
              <a:rPr lang="en-US" dirty="0" err="1" smtClean="0"/>
              <a:t>Bulnerable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pandaigdigang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endParaRPr lang="en-US" dirty="0" smtClean="0"/>
          </a:p>
          <a:p>
            <a:r>
              <a:rPr lang="en-US" dirty="0" err="1" smtClean="0"/>
              <a:t>Malaking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Public-Private Partnership o PPP (</a:t>
            </a:r>
            <a:r>
              <a:rPr lang="en-US" dirty="0" err="1" smtClean="0"/>
              <a:t>pribatisasyon</a:t>
            </a:r>
            <a:r>
              <a:rPr lang="en-US" dirty="0" smtClean="0"/>
              <a:t>)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programang</a:t>
            </a:r>
            <a:r>
              <a:rPr lang="en-US" dirty="0" smtClean="0"/>
              <a:t> pang-</a:t>
            </a:r>
            <a:r>
              <a:rPr lang="en-US" dirty="0" err="1" smtClean="0"/>
              <a:t>ekonomiya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Aquino</a:t>
            </a:r>
          </a:p>
          <a:p>
            <a:r>
              <a:rPr lang="en-US" dirty="0" err="1" smtClean="0"/>
              <a:t>Tataas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singil</a:t>
            </a:r>
            <a:r>
              <a:rPr lang="en-US" dirty="0" smtClean="0"/>
              <a:t> at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bayarin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Nakaasa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sa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dayuhan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12290" name="Picture 2" descr="https://encrypted-tbn3.google.com/images?q=tbn:ANd9GcQPM4OqbdfsAYhG1tEb-Ca71-Yw_ZvVdm3MH7a6Z6_zwrJFgM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0"/>
            <a:ext cx="2667000" cy="412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86400" cy="4525963"/>
          </a:xfrm>
        </p:spPr>
        <p:txBody>
          <a:bodyPr>
            <a:normAutofit fontScale="92500" lnSpcReduction="20000"/>
          </a:bodyPr>
          <a:lstStyle/>
          <a:p>
            <a:r>
              <a:rPr lang="en-PH" dirty="0" err="1" smtClean="0"/>
              <a:t>Nakatuon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</a:t>
            </a:r>
            <a:r>
              <a:rPr lang="en-PH" dirty="0" err="1" smtClean="0"/>
              <a:t>proyektong</a:t>
            </a:r>
            <a:r>
              <a:rPr lang="en-PH" dirty="0" smtClean="0"/>
              <a:t> PPP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</a:t>
            </a:r>
            <a:r>
              <a:rPr lang="en-PH" dirty="0" err="1" smtClean="0"/>
              <a:t>serbisyo</a:t>
            </a:r>
            <a:r>
              <a:rPr lang="en-PH" dirty="0" smtClean="0"/>
              <a:t>/</a:t>
            </a:r>
            <a:r>
              <a:rPr lang="en-PH" dirty="0" err="1" smtClean="0"/>
              <a:t>empresang</a:t>
            </a:r>
            <a:r>
              <a:rPr lang="en-PH" dirty="0" smtClean="0"/>
              <a:t> </a:t>
            </a:r>
            <a:r>
              <a:rPr lang="en-PH" dirty="0" err="1" smtClean="0"/>
              <a:t>pagkakakitaan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</a:t>
            </a:r>
            <a:r>
              <a:rPr lang="en-PH" dirty="0" err="1" smtClean="0"/>
              <a:t>dayuhang</a:t>
            </a:r>
            <a:r>
              <a:rPr lang="en-PH" dirty="0" smtClean="0"/>
              <a:t> </a:t>
            </a:r>
            <a:r>
              <a:rPr lang="en-PH" dirty="0" err="1" smtClean="0"/>
              <a:t>namumuhunan</a:t>
            </a:r>
            <a:r>
              <a:rPr lang="en-PH" dirty="0" smtClean="0"/>
              <a:t>, at </a:t>
            </a:r>
            <a:r>
              <a:rPr lang="en-PH" dirty="0" err="1" smtClean="0"/>
              <a:t>hindi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kung </a:t>
            </a:r>
            <a:r>
              <a:rPr lang="en-PH" dirty="0" err="1" smtClean="0"/>
              <a:t>anu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pangangailangan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mamamayan</a:t>
            </a:r>
            <a:r>
              <a:rPr lang="en-PH" dirty="0" smtClean="0"/>
              <a:t> at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bansa</a:t>
            </a:r>
            <a:endParaRPr lang="en-PH" dirty="0" smtClean="0"/>
          </a:p>
          <a:p>
            <a:r>
              <a:rPr lang="en-PH" dirty="0" smtClean="0"/>
              <a:t>Sa Mindanao, </a:t>
            </a:r>
            <a:r>
              <a:rPr lang="en-PH" dirty="0" err="1" smtClean="0"/>
              <a:t>itinutulak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Aquino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ganap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pribatisasyon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kuryente</a:t>
            </a:r>
            <a:endParaRPr lang="en-PH" dirty="0" smtClean="0"/>
          </a:p>
          <a:p>
            <a:r>
              <a:rPr lang="en-PH" dirty="0" err="1" smtClean="0"/>
              <a:t>Mga</a:t>
            </a:r>
            <a:r>
              <a:rPr lang="en-PH" dirty="0" smtClean="0"/>
              <a:t> 26 </a:t>
            </a:r>
            <a:r>
              <a:rPr lang="en-PH" dirty="0" err="1" smtClean="0"/>
              <a:t>pampublikong</a:t>
            </a:r>
            <a:r>
              <a:rPr lang="en-PH" dirty="0" smtClean="0"/>
              <a:t> </a:t>
            </a:r>
            <a:r>
              <a:rPr lang="en-PH" dirty="0" err="1" smtClean="0"/>
              <a:t>ospital</a:t>
            </a:r>
            <a:r>
              <a:rPr lang="en-PH" dirty="0" smtClean="0"/>
              <a:t> din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bansa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nais</a:t>
            </a:r>
            <a:r>
              <a:rPr lang="en-PH" dirty="0" smtClean="0"/>
              <a:t> </a:t>
            </a:r>
            <a:r>
              <a:rPr lang="en-PH" dirty="0" err="1" smtClean="0"/>
              <a:t>isapribado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gobyerno</a:t>
            </a:r>
            <a:endParaRPr lang="en-PH" dirty="0" smtClean="0"/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Nakaasa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sa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dayuhan</a:t>
            </a:r>
            <a:endParaRPr lang="en-PH" dirty="0"/>
          </a:p>
        </p:txBody>
      </p:sp>
      <p:pic>
        <p:nvPicPr>
          <p:cNvPr id="36866" name="Picture 2" descr="https://encrypted-tbn3.google.com/images?q=tbn:ANd9GcSstyZkLOS3qZxXeTwXxA-M0R3LB0u9Q7Iub5cmBv0GZO1lcY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581400" cy="240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267200" cy="4843272"/>
          </a:xfrm>
        </p:spPr>
        <p:txBody>
          <a:bodyPr>
            <a:normAutofit/>
          </a:bodyPr>
          <a:lstStyle/>
          <a:p>
            <a:r>
              <a:rPr lang="en-US" dirty="0" err="1" smtClean="0"/>
              <a:t>Nakikipagsabwatan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dayuhang</a:t>
            </a:r>
            <a:r>
              <a:rPr lang="en-US" dirty="0" smtClean="0"/>
              <a:t> </a:t>
            </a:r>
            <a:r>
              <a:rPr lang="en-US" dirty="0" err="1" smtClean="0"/>
              <a:t>kumpanya</a:t>
            </a:r>
            <a:r>
              <a:rPr lang="en-US" dirty="0" smtClean="0"/>
              <a:t>, (MNCs) </a:t>
            </a:r>
            <a:r>
              <a:rPr lang="en-US" dirty="0" err="1" smtClean="0"/>
              <a:t>winawasak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kapaligiran</a:t>
            </a:r>
            <a:r>
              <a:rPr lang="en-US" dirty="0" smtClean="0"/>
              <a:t>, </a:t>
            </a:r>
            <a:r>
              <a:rPr lang="en-US" dirty="0" err="1" smtClean="0"/>
              <a:t>inuubos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ating</a:t>
            </a:r>
            <a:r>
              <a:rPr lang="en-US" dirty="0" smtClean="0"/>
              <a:t> </a:t>
            </a:r>
            <a:r>
              <a:rPr lang="en-US" dirty="0" err="1" smtClean="0"/>
              <a:t>likas-yaman</a:t>
            </a:r>
            <a:r>
              <a:rPr lang="en-US" dirty="0" smtClean="0"/>
              <a:t>, </a:t>
            </a:r>
            <a:r>
              <a:rPr lang="en-US" dirty="0" err="1" smtClean="0"/>
              <a:t>winawasak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kabuhayan</a:t>
            </a:r>
            <a:r>
              <a:rPr lang="en-US" dirty="0" smtClean="0"/>
              <a:t>, at </a:t>
            </a:r>
            <a:r>
              <a:rPr lang="en-US" dirty="0" err="1" smtClean="0"/>
              <a:t>nagbubunsod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militarisasyon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Malakihan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mapanirang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dayuhunag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pagmimina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6" descr="http://www.preda.org/en/wp-content/uploads/2012/03/Network-of-Civil-Society-Organizations-bare-6-point-policy-considerations-for-PNoy%E2%80%99s-Executive-Order-on-Mining.jpg"/>
          <p:cNvPicPr>
            <a:picLocks noChangeAspect="1" noChangeArrowheads="1"/>
          </p:cNvPicPr>
          <p:nvPr/>
        </p:nvPicPr>
        <p:blipFill>
          <a:blip r:embed="rId2" cstate="print"/>
          <a:srcRect t="9412" r="7882"/>
          <a:stretch>
            <a:fillRect/>
          </a:stretch>
        </p:blipFill>
        <p:spPr bwMode="auto">
          <a:xfrm>
            <a:off x="4258491" y="2057400"/>
            <a:ext cx="488550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1481328"/>
            <a:ext cx="3810000" cy="5071872"/>
          </a:xfrm>
        </p:spPr>
        <p:txBody>
          <a:bodyPr>
            <a:normAutofit fontScale="92500" lnSpcReduction="20000"/>
          </a:bodyPr>
          <a:lstStyle/>
          <a:p>
            <a:r>
              <a:rPr lang="en-PH" dirty="0" err="1" smtClean="0"/>
              <a:t>Noong</a:t>
            </a:r>
            <a:r>
              <a:rPr lang="en-PH" dirty="0" smtClean="0"/>
              <a:t> 2011, </a:t>
            </a:r>
            <a:r>
              <a:rPr lang="en-PH" dirty="0" err="1" smtClean="0"/>
              <a:t>lumaki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yaman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40 </a:t>
            </a:r>
            <a:r>
              <a:rPr lang="en-PH" dirty="0" err="1" smtClean="0"/>
              <a:t>pinakamayamang</a:t>
            </a:r>
            <a:r>
              <a:rPr lang="en-PH" dirty="0" smtClean="0"/>
              <a:t> Pilipino </a:t>
            </a:r>
            <a:r>
              <a:rPr lang="en-PH" dirty="0" err="1" smtClean="0"/>
              <a:t>sa</a:t>
            </a:r>
            <a:r>
              <a:rPr lang="en-PH" dirty="0" smtClean="0"/>
              <a:t> $34 </a:t>
            </a:r>
            <a:r>
              <a:rPr lang="en-PH" dirty="0" err="1" smtClean="0"/>
              <a:t>bilyon</a:t>
            </a:r>
            <a:r>
              <a:rPr lang="en-PH" dirty="0" smtClean="0"/>
              <a:t> </a:t>
            </a:r>
            <a:r>
              <a:rPr lang="en-PH" dirty="0" err="1" smtClean="0"/>
              <a:t>mula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$23 </a:t>
            </a:r>
            <a:r>
              <a:rPr lang="en-PH" dirty="0" err="1" smtClean="0"/>
              <a:t>bilyon</a:t>
            </a:r>
            <a:r>
              <a:rPr lang="en-PH" dirty="0" smtClean="0"/>
              <a:t>. </a:t>
            </a:r>
          </a:p>
          <a:p>
            <a:r>
              <a:rPr lang="en-PH" dirty="0" err="1" smtClean="0"/>
              <a:t>Anim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Pilipino (Henry </a:t>
            </a:r>
            <a:r>
              <a:rPr lang="en-PH" dirty="0" err="1" smtClean="0"/>
              <a:t>Sy</a:t>
            </a:r>
            <a:r>
              <a:rPr lang="en-PH" dirty="0" smtClean="0"/>
              <a:t>, </a:t>
            </a:r>
            <a:r>
              <a:rPr lang="en-PH" dirty="0" err="1" smtClean="0"/>
              <a:t>Danding</a:t>
            </a:r>
            <a:r>
              <a:rPr lang="en-PH" dirty="0" smtClean="0"/>
              <a:t> </a:t>
            </a:r>
            <a:r>
              <a:rPr lang="en-PH" dirty="0" err="1" smtClean="0"/>
              <a:t>Cojuangco</a:t>
            </a:r>
            <a:r>
              <a:rPr lang="en-PH" dirty="0" smtClean="0"/>
              <a:t>, Enrique </a:t>
            </a:r>
            <a:r>
              <a:rPr lang="en-PH" dirty="0" err="1" smtClean="0"/>
              <a:t>Razon</a:t>
            </a:r>
            <a:r>
              <a:rPr lang="en-PH" dirty="0" smtClean="0"/>
              <a:t>, </a:t>
            </a:r>
            <a:r>
              <a:rPr lang="en-PH" dirty="0" err="1" smtClean="0"/>
              <a:t>Lucio</a:t>
            </a:r>
            <a:r>
              <a:rPr lang="en-PH" dirty="0" smtClean="0"/>
              <a:t> Tan, Robert </a:t>
            </a:r>
            <a:r>
              <a:rPr lang="en-PH" dirty="0" err="1" smtClean="0"/>
              <a:t>Ongpin</a:t>
            </a:r>
            <a:r>
              <a:rPr lang="en-PH" dirty="0" smtClean="0"/>
              <a:t> at Andrew Tan) ay </a:t>
            </a:r>
            <a:r>
              <a:rPr lang="en-PH" dirty="0" err="1" smtClean="0"/>
              <a:t>bahagi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pinakamalaking</a:t>
            </a:r>
            <a:r>
              <a:rPr lang="en-PH" dirty="0" smtClean="0"/>
              <a:t> </a:t>
            </a:r>
            <a:r>
              <a:rPr lang="en-PH" dirty="0" err="1" smtClean="0"/>
              <a:t>bilyonaryo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buong</a:t>
            </a:r>
            <a:r>
              <a:rPr lang="en-PH" dirty="0" smtClean="0"/>
              <a:t> </a:t>
            </a:r>
            <a:r>
              <a:rPr lang="en-PH" dirty="0" err="1" smtClean="0"/>
              <a:t>mundo</a:t>
            </a:r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</a:rPr>
              <a:t>Pag-unlad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para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kanino</a:t>
            </a:r>
            <a:r>
              <a:rPr lang="en-US" b="0" dirty="0" smtClean="0">
                <a:solidFill>
                  <a:srgbClr val="FF0000"/>
                </a:solidFill>
              </a:rPr>
              <a:t>?</a:t>
            </a:r>
            <a:endParaRPr lang="en-PH" b="0" dirty="0"/>
          </a:p>
        </p:txBody>
      </p:sp>
      <p:sp>
        <p:nvSpPr>
          <p:cNvPr id="37892" name="AutoShape 4" descr="data:image/jpeg;base64,/9j/4AAQSkZJRgABAQAAAQABAAD/2wCEAAkGBhQSERUUEhQWFRUVFxgaGBcYFBQYGBcYFxgWFxgXGBgYGyYfFxojHRQXHy8gIycpLCwsFh4xNTAqNSYrLCkBCQoKDgwOGg8PGi0lHyUwLCkpKSwuLCwsLCksLCwsLCwsLCksLCwsLCwsLCksLCksLCwsLCksKSksLCwsLCwsLP/AABEIAMABBgMBIgACEQEDEQH/xAAcAAABBQEBAQAAAAAAAAAAAAAGAgMEBQcBAAj/xABIEAACAQMCBAMFBQUFBgMJAAABAgMABBESIQUGMUETIlEyYXGBkQcUI0KhUnKxwdEkM2Lh8BU0Q4KSsqLT8QgWJkRTc3STtP/EABkBAQADAQEAAAAAAAAAAAAAAAABAgQDBf/EACsRAAICAgIBAgYBBQEAAAAAAAABAhEDIRIxBBNBIjJRcYHw0UJhkcHhBf/aAAwDAQACEQMRAD8A0zmDmUR5SM5fuey/50PcN4VJctqJIXu5/lS+C8F8XMspxENyT+amuL8eMnki8kS7ADbI9TitKjWogIIru1tRgMC3cjzE/PtXv/fODP5v+k0FRQsxwilj7hk1Jfgc4GfDb6U9OPuyA5tOOwy7K4z6HY1MJrKmBB3BB+hq+4HzQ0ZCSnUnr3X/ACqksXuiQ1JpBNM3c+ImZTny5BoFPNlx+0PpVIwcugHrGkmhDiHMMywwsCMuDnap/KvF3mD+IckHajg0rBfGkMaUTTZNUA3NGGGGAIPY0Jcb5Uxl4fmn9Ka41zNMkzqhACmvcR5hnSOEggF1ydq6xUl0CDwjmB4G0vkp3U9VoyiuFdQynINZ+0j3MvYuQfdnFP8AB+MNbyFWB05wynt7xV547+5AbSCokq1V8wc92tqvmfW5XKxpuxz0z2T/AJiOneg1vtlB/wDlD/8AvH/l1mstQcTLUKUUHH7XVJ3tmA7kTA/QFBmrq15wtZsaZVUn8r+Q/wDi2PyJpYonOaYdqekqM5qSBDtTTtXXNNM1ASW4c33czgjSJPDI31AldQJ2xg0pOASNatcgroVsacnUQCqlgMYwCwHWpXA31wXcPrEJV/ehIY495Un6VbQuFuIbJjhTamJ/dLOPFJ+OrQKAE04azQPPkBEdUwc5Zm3wu2NhuarWNFUseiCytzG0hkkaaSJThny3hooPbKq29WttY+I8sU8diiFJNMUZjM8ZVSVIKZORjck/0oDOmanLCweeVIoxl3OFGQPU9T0GATREt4kHDraVYYWleSYa5Iw+FBHY7E9ACc4Gcdat+Eui8SsJI4o0+9QBnUINKsRJlox/wydA6difU0BnEmxxTLGpXE7wyys5VFJPRECKMbbKNh0+uags1AcY16m2NeoDe+b7wRxpAmwPUD0HahaztTJIqL1Y/T31Y80z6rlv8IApfKKfjs37KMR8a1R+GFgVxHiYgzDb4XGzv+YnvvVUnGZlORK2fecio8zEsxPUk5qx4ZwBp42dWG2QBjqQM1aklsgn29xHerokAWYeyw/NQ5d2zRsUYbg/X30lZCjZGzKf1FEHH0E9ulwvtDZ/9fGo+V66A7y/xXXbyRN1RTp94/yoSJqVw+98J89cqR8c1DJqyjTYLviaf2O3PoTT3JM2JXHqv867fR54dGfQioHK0+m5XPfI/SufcWA+JptmpRNRr2XTG59FP8Kze5JmvE5tUsh9XNWPMqaUtx6RiqYeZh7z/Or7nUYMQ9F/lWt9pEA/b8cjtHEsp8q5wB7THGyqPU0E8Y41c8QuGkAK6tlRCQAPQ49o+pP6dKc+5veTavyn2Afyp2P86OOEcCWJcAbnqcb153k+VvRqxYeQK2nIzYzK256jqd/UmuT8oY6H9d6P3tqgXNvtXn+tJs1ejEzPiXBynbYVUs3YijvjMexFBlwoJOa2Yp8uzLlxqPQ/wjmSa1cFWLJsCjElSvoP2T6EVo/CuMpcx+JHnGcEHGQfQ1k7pUrgXGGtplYE6CQHA/Mvfb1HUVpTMxqrtTLtSY7lXUMhyrDII7iku1SCXwniht5llChtOcqTgMGUqVJ37GmrvjDvcm46OZPEAz0IYEDPoMAfKobNTRNAXd5ze7Xq3aoqlNIVM5UKFKlc4HXU31pdnzbDBIXgs1UuGD6pnc4cHIQlcJvg5wTtikDkO7OcLGcDJxPDsPU+bYVUcY4LLbFRKFGoEjTIj9MZzoJx170By64xqtobfTgQtI2rO7eJjbGNsY9akRc3MktnKIxm0jCAFj5wNWSdvLkOfWqNmppjQEjit1G8rNFH4SHGE1l8bb+YgE5OT7s1AY11jTTNQHGNepDGuUBsfMAxcyZ9f41J5QlxPg/mUilc5waZ9XZlH6VT2N14cquPyt+la+4EHOIQlZHX0Y0Q8kXvtx/8wqHzdaYkEq+zIP1qp4bfGKVX9Dv8O9GuUQTOabPw7hj2bzD+dS+WX8SKaE75GR/r41I50AeOKRdwds+471E5MtmMjPjyaSpPvqt3AA4RuRvkfypBrRJ+GRxRSFEAJBOe+azgmrwnyQDFItXDcei5+lCXD59EqN6MKNOEOPuiIfzqwFAkvlJ9xP6Gqw3aBqevIqp5nuNFs/vGB86lcKuNcKN6qP0qg55ufIiepz8htXCC+KiQX4bFqmjHqwq0+0N8aPhj67VH5YjBn1HogLGo3P8AxAPcxIrjAj1Eb/mO36D/AFmrZpcdkxVs9y5w0LGGwAT+gFX0ePh8aH7DmFVKrpJPu/zolCo65B3xXgyUm7Z6kWqpDcoA6EVV3XSrmS2CjBPbND15fxeYalGPfUcWXUkD3GkoDvfbox5huSIyRuOxoIMmpia24E6MmZix1qJON6lOMb1GmO9akZGGPI3ESyNEcYTzA9/MTkH5/wAaJGag7kM+eX91f+6i1mq5USxpp2pTNTLNQBDykB4V/wD/AIcn8VpixtIILMXU0XjPLK0ccZZkQBBlnbRuxzsBmovBeMrAlyrKxM8DRLjGxYg5OT027Urh/GoTbm2ulkMYk8SOSIprRiMMNL7Mp+Iwf0A7x+xha2hu4EMQkd45ItRYLIgByjNvpI3welDTGrzjvG43iit7dGWGIs2XKmSSR+rtp8q7bACqBjQCWNNMaUxppjQCWNdptjXqA+j+cbLXBqHVN/lQGTWk2/FIpy6A5IJUg9/hQBxewMMrJ26j4HpWnE/6WQXXDm+82jQn249194HShd9sg9utS+F8RMMquOnf4d6n80WAVhMnsS/oastSoHeGSG4hNsThgQUJ9O4/jRhaWqxoEUYAH+jWZw3BRlZdipyK0bhnEBNGrjv1Hoe9csqa6B3iZ/Cf901lua1DiZ/Cf901lxNWw+5IVLPot7RvRxn4E71Qcet9FxIOxOR8DVlxJ8WEB/xUzzQmoQyjo6YPxFTHsguOTbvVCU7of471Qc33eq4I7KMf1qPwXjP3dycZBGCPf2NVtzOWZmPUkn61KhU7BccI8ttcSH0Cj50Mx2Cy3VxK5OhXwT+6ANIx1PlxRRxBfCs4o8eaRtR+v+dS7PhwVencnb1Y5J+O9YPNyVH7mnx4W7YOx8yKCsf3RlUkBSWQtuCcleo2HrtsKJuHsp3X0+Qrl5ZK6YAHxPU/1qFMBBEcE9P9AeleW5J9G6MaJEkoklYF8ADfffHuod4nBYu+PGXxOyluuPeRg1F5bk8SdzIfb8qjPqf8sVccb5fgIAIOVwR1wCNgcdNsnr61dfC9siSvozzjtsYiV1HSe3b6UMdDWhcU4UNBVgSp9lj1Q+7/AAk0E39gY8Z6n+NbMM01RjzQadjLSZFR3pSnrSGrQjMFXIqHMpwcYUZ7Z3OP1onZqouTD+A3/wBw/wDalXTNVgLntnVVZlYK+dDEEBsHB0nvg7Ug2Unh+Lobw86dek6dX7Orpn3UeWnLq3Vrw4yyLHColViWAZ2ebyRpn8zaTv2xQtzJxGSa4WCRPBjhcRpAOkQyAf3mIOS3f4UAPs1NMaN5eWrEXpsddyZC5RZfwtCMRqVSuMv2BORv0A61TWXA4Y7d7i7aQqJWhjjiKhpHUZdizghUHwyaAG2NNM1GlryrbTSWzxySi3uneHDaPEinVSVViBpdWONwAcGoHCuUBLZXUzsyzQlhGgxhzCA0+QRk6VYYwRv60AKsaaY1c8Z4SkFvatlvGnR5WBxpWMtpiwMZywVjnPpVGxoDjGuUljXqA12C5ZGDKcMO9WPEuMrcRjWNMqdCOjCq+zt/EcKO/U+6ozkZOPWttJkCaIeA3Amia2fvuh/lVA0R0hiPKTgH4dRXILgxuHXqpzSStaAm5hKMyt1U4P8AWrXlTi3hS6GPlf17GpPMcAljS5j7jD0Mk1HzRpg03iX90/7prLiaPbDiXjWjEnzBSG+XegAmueLVoF9xP/cIfjXLIePZPH+aI5Hw717iX+4Q/Gq/l/iQhmBPst5W+fepS1aBV6qe4damWVEHc/oO9TeYeEmGQlRlG3Uj39qncGg+7QvcSDDEYQHrV3NNa7AnicwkvFQezEMD4gVbI6IuXOw7e+g/hk58cE9W1Z+JBoiZNZGfZG5rxfNVZV9v5PR8b5PySUvtY2AC9tv1oe57YpEAhyTj5knpVveWKTFCwOUOVwzDHp060N838rzTgNHKAqnOD1yfhWaFN7O0nXRQ8A/AmHjsNJxvv5WPr/CtDmgyoI3Hxz8jWaT8vuygPLkjOW6/6NHvBWCwhS2dIwffjvVslMiN9FXxmXykEZrNeYT5h6Uf8xT4zWccWly5+O1dfGW7OXkvRAr2a5muHrW488M+Tz+A375/7Vq4Y1V8swabZT+2S38h+i1YO1WBdca4qklpZxIx1wrNrGGGC8gZcHodvSnuJ8chuYoZZW03cTIr+ViJ41Iw5IGA4Hr1wfdQ0xpo0ATSceh/2x961HwfvAfVpbOnAGdOM/LFNR8Ut57d7aeQw6bh5oZfDZ1w+QyOq+YeoIH+YyaaagCLjHG4ooILa0dpPBlM7TFSgaU4C6FPmCqB1O5q44jztbG+tXiyLceK04KtnVdlvHGMZbSCuMem1Z+xppjQFvzdxZLi6dos+CoSOEHIxFEoRNjuM4J/5qomNdY02xoDjGuUkmvUBt/A02mf9iM4+JxVQTV9y+NUNyB1KVQVti9sgMLDhImsQvc5YH30GyoVJBGCDj50fcqzZtk92R9KoOc+HaHEijZ9j8a5QlUqYEcq3YJaB/ZcHHuNUV/amORkPY7fDtXLa4KOrDqpB/rV1zhECY5R+dRmr/LL7gicv3ukyIejoR8+1UhNKzSCavWwX3Ez/YIfjQ6TRDxM/wBgh+NDhNUh0C/4bzVoTRMusD2TVdxrjjXDdMIPZX+ZqtLUkgn6dqtwS2B6xkxKhP7Q/jj+dGkqYXb39KAs43HXajmO41KD88fKvK/9CPxRkbfGemgZtb64Ej+NmLS2F8pcEHudJ8o91N8U47J18RCNRGNx8yCuwP8AOiSaMA6tOT/H41S8WTUpIXSfh/WsCZs19QJvuYQT+yT9D/rFFPLMzOFz+b+lUJ4UXfpn1JG306d6K+DToqkAAGNenpnbP6VfI1Wjmruym5mix3rOuJe2aL+ZOK51b/CgqVtRzWjx4tKzPnlehnFKijLMABkk4A9SdhXcUScA5ddXEso0hd1XbJJGxPoBn61qRkovbeDw41QflUD+v61xjSpGplmqxAlmop+zu3aR7xEGWexnVRkDJYoAMnYbnvQmxq+5Ov44/vviOqa7KdF1EDU7acKM9ScdKAteV+Q7yK9t5HiUIkqMx8aA4AO+wck/KqviEEhh4o6y6Y1ulDx6AfEJmk0nUd107nA65qr5TuEjvrZ3KqqzIWY4AUA7knsKtLjicX3Xii+IpMt1G0Y1DLqJpCSvqMEHPvoBN1yZBFKLaa88K5Kg4eEi3DFdYQzF+mNtenGdqDHrUrHioVkV7+1ueHALlLrQ1wqaRqjEenXrB2GCR0rL710MjmMEIWYoD1CajpB94GKAYY02xrrGmyaA4xr1IJr1AbxynOBOUPR1I+dVF7BokdD+ViPlSYZijKy9VORV7xq3FxGLmIZOMSKOu3fFa3qRB7k/iwRjExwG3X49xVtzeB92bPqMfWgTNKmu3fAZiwHY5qHjuXJAYc1f8bb+xwZ65/SqaztGlcIo3P6DvVjzRdqWSJNxEuD8as9yQKMmm2NP21uZG0r1xmozGrgv+Jn+wQ/GqXh5/Fj/AHh/GrjiZ/sEPxql4cfxo/3h/GucflYLzj/K76y0IyGOSvTB/pSo+BeBays+C7L/ANI9KLWNVfMR/s0v7tcFNt0SZwTRZdziJo/R1B+B2z/X60Ik1e81ttBj9j+VW8nF6seJfHPhKy/S/TTk4IqLfXCMPKNj/rahC7LFRgsh6kZxgfA/pVXdmXp4pbPbGPpXhqHsehz9whv+MRrqAwcDfpgfOg+Pmhg0uP8AiY/TNQOIwuBuSc1XLWmGONHCeV2PX10XNQ8U4aaZq0JGeT9xLGj3h3FhPEGGxGzD0I/kaz8mpnCeIGFwex2Yeo/qOtdEUDWRqZZqNOWLUmxea0hjubnxdLBkWQxw6AVZIyd9R2zv+lVXH+KJJCVuLcQXaOMMkPhB4yPMJF28wPQge6pIBtmppmojj5LkIjEk9vDLKAY4ZJGWRg3s5wpCauwYioFjyvNLJMh0wi3z4zytpSLB0+YjOSSMAAHPagKZmppjRG3JMpe3EckMsdy5jjmRmMYcblHyoZGA3wR0pFxyLMJY4UkgkmcsGjSUEwaAC3jHGEAB3OT0I3oAaZqbY1f8Q5SZIXminguUiI8XwHZjHk4DFWVcoTtqXIq05h5MURcPW2eCSadACqO5aZ3dvxF1KB4YxpJJGMdO9AA7Gm2aiW95JdY5niuLa4NuMzJDI5dFB0lsMih1B2JUnFPRc1LDFbQ2FvG8hUeO0ttHK80zH+7XVqPhjYALgnPY9QBAmu0RfaNw+KC/dIVWMaI2eJTlYpWQGSNT6Anp2zj3V6gNAvbZonKMMFf19CKXw/irwPqQ7Hqp6EVcWs6XaCOUhZV9h/2vcfWqbiHCZYTh129RuDWu71Ignym0nOcmFz1HVc0x/sm3By1yMegBzVOzUg4q3H6MF3LxmOFClqpBPWQ9SPd6VQu3r1P60uKFnOFBJ9AKJuC8pnIeft0X+tVtQAjgPCikEkre0ykKPQevzoSJrUryPMbKo6rgCs+PLdx/9M1THO7sEzif+4QfGqXh5/Gj/eH8ateZLhYbSKOQhXXdl6kD5UGXPHVUZB8wbACk5BwCScegIG3c47GqetGKa9yUjXeI8ZigH4jgH9nct/0jf+VDnFebYpkMSA+YDJO2nJ2z6E9h191A9jG1wwYsEDYAGrLyHBLFgDq2A9jI+dW8cKRPrjxI6ZICoVCp+2IchmO5zg5AG1YZ5JLoukhU8CRDLLqJOEGosTg9MLjJ9d8L3Pap44iXXcZZV3Ay2BscerYBzttUzgtl4qh2A2yAE32PUFhjIOdQGAR3z1pV7xiG1bS4IbyrqC5yT7K5XoQCOvqKzTySlrbLoqZ8u0cbADWX3HcIpOdxk52OaHbjhxD4PY0Sy8cjmurbQfKrOCMEY1hkGcjYgjp76d4tw/DnHp/61ytwdGrGriBPFbI6c0OOK0iew1AjFAsnDG1suDsSOlaMU70yuSBUyGmipNXr8EIG/wBO9Q5VWM46nDbDs3atMZJ9GWUWuyL9wON+pGflTBj3wKsmuxqOk7HQvxAHmP1FSeFcMD6mbbocd8E7fXNW5OKtlavoMOSOEm4s0aylb77E7iSLxVjcxndHh9kkDoRk7/IEm45LcJw6ROJkNMXjNqrsjTDB/FJKkkIV28x6/KsxueEKPEIIOlVI3ywJz0AGT0+VNQwzRxiQozxsAcjcAH39jnOxqVNMijZONCS6uBPbWdncQShCJ3XJjwqhhMfFGgpg9ugHeqie6N8OJQJJFJcSywyJo/DS4EPlYRh2O+wYAk56is6juFcZXf1/zrjmrkB1y3y89pd2BuH0Svcj+zEglUCn8V8NhCT5QCMkfCovJPE0jv7pZDHmeO5iQy/3Zkd8qshyPK2kqdx199BTGmmNAaTdC5trW6aa0sbEPE0QxE3iT6yAUi0zH0Da8EDAPriLc2UjQ8HuI5VhjjRYjcnSywzeK5XWuc+452332rPGNNk0BqfFOFtJDdPxOxgtikTtHeQsI/GmH92oRWIn1nfp9D0DeSLuSE3dxDGHeK1k0vrRTAXwvjKG9tgAwwN/NQ01NtQHZJCSSSSSSSSckk7kknqffXqbJr1Ab3xzgLQNqXJTPUdVqdwXmkECOffsGPQ+40TSYIIO4NCvGuVcZeHp3X+ldlJSVMF5LwSB99C79xt/CmRy3bj/AIY+e9CdhxuW3OnqvdD2+HpRNw/miKXYnQ3of5GocZIFjDaIgwihfgKUa7qzSSa5MCSaF+c+bRaxNowZP0X4/wCLfp2qx5k47HbRgu+gyNoQ/wCLqd+g2z+lZPzlIHbI1OFG+BjBPR365/z61ylLaiiyWrBq/wCKSTMWdiSc53O+Tk5z16D6VJ4JYEtrzpG4DZK7/wDKM9/41WohY4HU+8D9TsPrRnw3l4CIg4zp1ljsAF3OMAg9z7QPpUSkooJWTeC2ruSqgaT5pM6Sjae52IJH7Ske8CpPMXFI7dQkKHxn0+GrezlhtIu/qcAjG9OJYRxRPozrywY5PaIMOvfU6/DpXrjgEckjzSEh18KMNq2UAAMSD2A+lYpSjytneMHWgm4GQIodJOGQsS58/TGlwd2Kny5PpVZzcsYwToJwTuwGNtycHOogYU9iQewoI544l5vADyl4XKszSN+KhUFHAGAOu+Ouxq/5JsENlG0ixtmRwutVYjsAoO7Hqalx4VkZC23ErDw5kTxFw41Fg8T5KDOR4kZ6qcBt/MDk57VocKrLGrgZDKDn4jNCt7Ggbzhkx5I5kjwDpO4kHVxv22FXfJd7qieJiNULkbdCreZCPdvXOfxdnfGqRYHhCEZH+vdQ5c8v5lbSvU+lGLYAoV5r4sQPBh6nPiODuAMao1PUMVJOrtiqJbOrlSKciA3HgDzeGCZGUEgMdlTIPtEnqSMYoQ47yq8WpwDpHX8OUfPJLfxoq5Ws0tZzhiAy6T5gAWVhjUre0DqXIB8p371P5i4YWJOCCeh0qc+uNBWQfr8K0xnwkkujHO5dmR4qRBfOp8p66ff7Byv0q1XgsYlKySKNz5AZGbY4P5c/UZ+NFltyPbtFqUtkA7sNiAM4K7H5jBrTPLGPZxUWwfs2U2j6iwMmlQAfyx9WbA1EEk7dNqJYziwBAwQpKjAAOPRT9euaH+HXcUqwwYbQoJcKuWY7n06b9T6UV3hVnig8MMdLNpzglSCAV2HmBz8cbVnydl4gLNwkrbi6U4IIDr11Z6n3fCmYLoONuvcen+VFdjZKyiHOpTnQxUZwDuDt2PlZDnBwQd6F+P8ABWgdmT2Rg7fHBx6j1rvjyb4sq1qxLGmmNNQXWob7Glsa0FBLGm2NKJptjQHGNNk11jSCaASTXqSTXqA+rvEr3iVE8WuiWgG+I8JjmHmG/wC0OtDHEOUZFyYzrH0NFokpWurxm0AI4M8yzpE0jQqxwWbGBsT3IHb1rQrXhepci4VwOpVVx8yHNQZYlYYYA/EA1O4RZpHBKEUKDqJA9dAH8qlyUvYrLRnP2g8vpc3tiqXYcSyiPQhRhEBhjIFVju2Ruf2RQn9o3LQtLrwUDTM0Syhwmll1O4ZWVMhl8uc9qc5KiVeLRKOqSRLt38wLn4dPkK1q95paPjMNoqxhZodTtpYytjxioDDZVXR+bPtnGK4RamrJemYjy1wUECRvTONSZ+QAJz8xRSls7JofUFYhTnOCGZemewVfoa0Xh3CYjxa5cjLKkbKpJKhnA1OqnYHbrjqxPepsHHIy0izXCyrqxoEL/hkZ8pIB7eu+1cJ43Lbdf8OiyJewBR2eV7BdTFicbhnznbpjC9ewomTl1Pu7zyTrACS7syKyJhtLZ1EZVgMb4xmqDiZKI0i4ZNTh10FcxtjX13yQoYE75WieC8SLgzvcj7xGschcAj8WPWwHfqVK/OuPj44ym72Xy5GloBOZPssWa3e6s71bhYlfSukHyJljGJVc5KDIAYZxgZ6UGJwK1/2f96++4uhuLbRuD4ukYfO3l89a5x5xFwNn4PHGsMkbO2NWsRuMSMo3zIBkHUdtJ64qhRv/AIQb90//ANleg4ozcgW4JzFJcoY/FYSDqpi1xMPU4BKH5VdckxFOJiFxo8dCMDdcrvlfUYoi5s4vJwbhdoOHIgDlA8hTUN4w2pvVnPc+mB2xzh9/Pd3thcXVm1rIrMM6W/EDRsR5j+UdcHcE49azywJOzvDM6aO858SFtIYELNJhS2EY6VYb+z7JI79qCoYTrZnkCqGVWOCdyhQj/GzAjZd9t8ZrWH5wC8XWwVBl4jI7YwchCy7582wxjG1V/LHB1PFr+RgpETxiBcDCeImuVwo6MzbZ67n1o8CvRHqtrf0MY5xQLHGhZmk2ZsoQAQCuQx2yyhCR6iqCzklbaPW2PygFx8dODivoBObbOaKeC9vEukYlWAtJ1EedQK+VDjG2CdwVzn0Hfs75ht4eFtB40ljJrYm6FuWR8v5H1shTdcJhsdNq7RjSo5udmY2/MFwjFMEnAUKdSldwRjHm/WjTm7gt3YWqG6kEjzhx4cblI4tOjCjSoMjec9wPL1NXP2h3F3bvZcRE1tcojgRSrBoY+Ihxq0yHxEZQxGCMEdBmrv7aOOyxQRwRjyXIkV8Kxk8hiKhCDhepySDtR449tDm9GPcpWrCVA4YBmUKSdONTKC2/UfHb4mtl4vyAtvBLI0zSbgklcFPMArhtRI05z78Gsj4coSWEHGTLFsMvjEi9z7RB2LHYdBmvoq9nD3L27YKy25OD7ndT8QQ//hrm4RmthycXoDuCfZr4ipO8xjd8syqgKs2oqJdzkF00kjpuKz/mS0EhZU8xKlgNJyQOpXH94o76fMvvG1bHw28A4ibZD5LaziGMk7ySYGf+SJP+qhvlm2uIIZ5IDBbw65DJJIkjsMAeaIK2NI66SMFidjUSxJSjXf8ABMZumYTfcIeIZOxB9CNvXcA/pivIrHAKkHpjB3J6Y9c1vXMDx3vAJHecXICkpcPF4OWWTSGC/k7rnvvnrXub+a24dwmyuI0jkkAgRS4LBQ0BLMuCMEhNOQejGuyW6I5GCTIVOGBUjsQQfoaZY1sf/tARKUs5cDWTKpbvpxGwUnuASfqfWsaY1ZhO0JY0gmuk0gmoJOE16kk16gPp4vXPFptmpstQEpZqcWWoAkpxZaAnB6hcy8altIPIURnbCiQDDnSxKgkjBIA3pxZac5ptVdoIpGLLK+g5K58xUeXI6/5VWbag2v2yNWkzIeVpzD4t2pw0TlsNggnGRkeobpg7irHg/PFzdXaXDFBLGmklU0pjz4aTfLD8RtKA7nJPSi+DkHh8MxtGmlLToSkZbzEAHX5wmD7JIHbSTvWa8esxwy9mgV2ZFKlScZw6BskDALAHTn4+tcnjnFMtGcXJBjcc3SC4E6N+M+F2X2hlFCaN85BJxV5Yc13twzxqqggEOUjYMzZ0ZbBJQZz/AIts7DGav7E54ZDK5J+8qANJGVWLEahwSNmLAg79O1EXLYthxCX7u7NmOUsGzs/jDxMbDbOBnfoMHaixSSS5dvZEsibeuij4vcuiCIEGQHSAxxqbBZYXHYsFZAfXHrQJf89zJatZQMhtHVgFaP8AFjDsWeNmz7SsSAcdMVq19yraXst1F40nj4GvT5RHrdniYArhyrKdwc7EbVn/ACd9nq3UU95fPIUR5F0Qr+JK0eztsCTk7AAZJzkjuw4JQ/IlljIoOXvtHvLKEwQtGYizNpkj141e0BuPKeuPUn1pk89XP3E2P4YtznYR+YZk8XAbP7X6UVcw/Zvbtw972zFzEYgWeG5XDFVPmIBAIIHmByQQD0NZlXZ2tMqqezUuA8a49aQrElpLJGgwgkt3YqOyqykHSOwOcdsVXvxfi9xxGJp8xzQ4eOFomCDVlQRH+YnVjJJPv2xWtc22N7LHELCdIHD5dnGQU0nbGhs74ONvjXeO3MZmtgSC6yr06jUy7HHQE4OD6VOROMdP6FISTfRmHMHGLyzuReOAbyTCANblVESIwYhSd+uM9Nqo+Dc28TlvpLi01PNINUiRx6kZQETJj322TfOc43FbJzDwO1urmNLhmJKeWNcgMFLHzuB0PZcgHSeuNgfl/lUxccubdbiZAtvrV4zGj6WaEiM+QrgauwGdIqFCSdN+5bmmisn5341drPbwwaCp0z/d4GEiscghyWJVjpIyMHY71W8q82cVgs3WCHx7NNerxIDJHHjzOMgjC76iDkDNHv2WxaL3iylmfTcKNTEFmw841MQACx74Aoa5M4SX4HeyC4nQL95/CR0ETaYlPmUoSc5wcEbelX4vsryXX2Azmfnm64hoWdlCR+xHGgRFOMZxkknG2527YogX7Try8t3tJfCZWUKz+GdWkEHUSGwzkgAAAZPXbNWPDPs7sP8AZcN9czTRgqGlKlWBBdk0IujILHSAd+/y9zJ9n9tDFb3dlI7W87Rq6u35ZfZcHSCBtgqRnJA9RVXGVFuUboD7p/DZHB1BWUrk+XUpyucbyEY6DA9K0Kz5mvLiaC4VVafw2QGNdWMhiQ8YPbWG+APpU7iP2ccNtriMTSz5mOlAWydWQMllTCL5lGABv7ht6z5UFpxWOFJJAk0bvGylQ6FFbK50kHbIzjcNXJ45Kl/cnnFgzwDnG8h4ldPOmieXQsqsmBGFUaMKTuThAB31GiODmi4gR0hKHVkgSJqUORuCARjPcZxUPg3KEVxxriEc8k0ngiFlZnXWzMijLEJgkA4BwMURvyZbzwyCGVzLFkavy61BwrKR5kONJOckb5quTFkc04sspwraMzuPtSu5Ue3meBI3yrq0GQmMDSoX2V8oIHrmuc8c3NcWMUBmt3SNk0rHHIjDQhQbMTtpYirzk/keKWFuJXJlZN/DiiQPKwU6MsCrFm1ZXYD2ck0j7QuSEksRxC3a4AjA1Q3CBXCa9BIGkFSGIO+cg5z69eE20/39/JXlFaA3mTn654ika3Hh4iJK6E0+0ADnc59kUPE1si/ZLZW8UPix3t0ZFy8tvpKJsDnQo16TnbAbYVl3NFjDDcyR27SNGpGPFjMcikjJV1IG49cDO2wq7TXYUk+ipJpBNdJpBNQWOE12kk16gPphzTTGuu1NM1AeL1zxwO9NMaZdAaAnx3IPeqrnbnu2S5szrfTFNmXCAgAGNsEHfOASCP1zTqAICfdvWUcZ4bs7sckl3JJydz5I192+o/EDsaiUktEcb2GvEPtHtX4xBcq7m2jjwxMbag+i4XZep/vF3/pQn9onGo7viEs0JYowjA1KVPljVTkHcbg1T2XCy8BIBJyegzk42BJ2UdyaYnjwR03UHY5Hod++4qOd6ChWww+yzm2GwuZGuNQSWPTqCltJVgwyBvg79M9qNODcycPgu5J4ZXaOSOVmJViQ4ZZGVV0ghdIJH86xbOacjnZc6SR1/UaT+hxU8mkQ4J2axy99olrbX9687NokcGJhGzEozNJpIHQAuSP3iO1QeRPtEhihntJ2ljWSSVopogxdfFJJGFywYHzAgHqQazEiiHlfhxGqY52Rih95yM/HCtUPJxQ9NM0HjbRG3MS3vEJndDqZpWCsrMV0eGwAZmAYAdMAsTgb5ZxWwSPBQkgk7jdNvyo53kI7sBpz0o4vZuxA8wyBoLsRuAoiHtepJwPNQvMPEuo2KvhZEVi7K5OckDCeVBgYCrXGOVyts6cFFUjQOf8Aj9vxO0iW3Lkq7PkoybLhD16+0R/6VI4dMkcynGlEZGY9vKV1H44Cj5VS2VsIovDGMiKT09dX61JvpBkDC6icjJzkHGnyDrjHX31nyZnOV/4LxxqMaLfjvOlqvELeYudEanYRMzkkSDIUbhfMPN79qqbX7QbReNT3ZZxC9ssYPhvq1qYs5TqB5DvQ/wAcZi7hZ3XoCkcLNJsMYdh0+Hbbagy4XBOSxx3YENn3j1rZjyN7/JxljX+jTuTftEs7a84jLK7hLicPGRExJUNKdwPZOHXY1Xcq862sHCLq1kZhNL940ARsQfEjVVyw2G4NZ2I968prrzZX00bpYvbDlyD74H8Aogcp7a5nOlh8Gwe+2dj0of5m5/tWhtLHh+po0lhy7Kw0qhAVVD4LOSckkAbfTPpuarlrYWpmY24wBHhNPlbUN9Or2t+tM8NWNSrO6oQQQSz5yDkEBVOMY70lPRCx7tn0Rza1p94tzdawyFnjZQxXyspKPpB2JCntnGM9jU3vH4TeJePrEdvG49nLAMr6iydQTrG3Xy/GhGz43JdkSNM0pUaQSoIAYgtpOhck4GRuOlN8y8ZK28gKgArgN01DpjSd1Iz8DWTJ5MnOoL6F44aWyZy39odmnF764Z38K4WIRnw2ySiqGyOq9D1q+4Hzdb2sEskztpcllIRixUlzuOxGr6VgVq+HB9DRfx/iJaFF2zp+nfB9cqT8xXWc5c4hQVNBFyJ9pUEdi1ldSTQEavDuIgdQDNr/ACglWDE9iCDjbvD515wtjaiG3vL+6d8B2lldYiucnVGyjUT0AAAHXJPXOEr05rtyfRXgrs2DgnOfDYo4DDfXtqEwXt3Dzow2zGMqyqNiMrjY9AegX9pnNkXELzxYVKosaoCwAZ8FjqI3x7WAM5wB8AHUsGpcn0SoJOzxNIJrpNJNVLHq5Xq9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37894" name="Picture 6" descr="http://www.affordablecebu.com/pictures/articles/finance_wealth/Henry-Sy-The-Richest-Man-in-Philipp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7625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096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Pinayagan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Aquino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dagdag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tropang</a:t>
            </a:r>
            <a:r>
              <a:rPr lang="en-US" dirty="0" smtClean="0"/>
              <a:t> Kano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ating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endParaRPr lang="en-US" dirty="0" smtClean="0"/>
          </a:p>
          <a:p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maraming</a:t>
            </a:r>
            <a:r>
              <a:rPr lang="en-US" dirty="0" smtClean="0"/>
              <a:t> </a:t>
            </a:r>
            <a:r>
              <a:rPr lang="en-US" dirty="0" err="1" smtClean="0"/>
              <a:t>Balikatan</a:t>
            </a:r>
            <a:r>
              <a:rPr lang="en-US" dirty="0" smtClean="0"/>
              <a:t> exercises,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maraming</a:t>
            </a:r>
            <a:r>
              <a:rPr lang="en-US" dirty="0" smtClean="0"/>
              <a:t> </a:t>
            </a:r>
            <a:r>
              <a:rPr lang="en-US" dirty="0" err="1" smtClean="0"/>
              <a:t>dumadaong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barkong</a:t>
            </a:r>
            <a:r>
              <a:rPr lang="en-US" dirty="0" smtClean="0"/>
              <a:t> </a:t>
            </a:r>
            <a:r>
              <a:rPr lang="en-US" dirty="0" err="1" smtClean="0"/>
              <a:t>pandigma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permanenteng</a:t>
            </a:r>
            <a:r>
              <a:rPr lang="en-US" dirty="0" smtClean="0"/>
              <a:t> </a:t>
            </a:r>
            <a:r>
              <a:rPr lang="en-US" dirty="0" err="1" smtClean="0"/>
              <a:t>pananatili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endParaRPr lang="en-US" dirty="0" smtClean="0"/>
          </a:p>
          <a:p>
            <a:r>
              <a:rPr lang="en-US" dirty="0" err="1" smtClean="0"/>
              <a:t>Pagpapalawig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pantay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relasyon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US at </a:t>
            </a:r>
            <a:r>
              <a:rPr lang="en-US" dirty="0" err="1" smtClean="0"/>
              <a:t>Pilipinas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Pagkatuta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sa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dayuhan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10242" name="AutoShape 2" descr="data:image/jpeg;base64,/9j/4AAQSkZJRgABAQAAAQABAAD/2wCEAAkGBhISEBQUEhQVFRUVGB8YGRgYGBoXHBoYHB0XGBocGh4eHSYeGB0kGRgXIC8gIygpLCwsHB4xNTAqNSYrLCkBCQoKDgwOGg8PGiwkHyQsLCwpLCksLCwsLCwsLCwsLCwsLCwsLCwsLCwsLCwsLCwsLCwpLCwsLCwsLCwsLCwsLP/AABEIALgBEgMBIgACEQEDEQH/xAAcAAABBQEBAQAAAAAAAAAAAAAFAAMEBgcCAQj/xABLEAACAQIEAwYCBwYCBgkFAQABAhEAAwQSITEFQVEGEyJhcYGRoQcyQrHB0fAUI2KS0uFS8RUkU4KiwjNDY3Jzg5Oy4hclNLPTFv/EABkBAAMBAQEAAAAAAAAAAAAAAAABAgMEBf/EACgRAAICAgICAQIHAQAAAAAAAAABAhESIQMxQVEiE2EUMnGBocHwI//aAAwDAQACEQMRAD8A0A3xMSATsKQM7a1RLl9i2YsSepNO4fi1xD4WI8uXwrp+j6MfqF2ilFVD/wD0F8fa+Q/KnsN2mufagweWmkbHSp+kwzRaIrygR7VCdU08jrXV/tGpUFD6gjX9eYpYSDJBulVeu9oGkQRHkPzqHZ40+YyzEevyp4MWZab18KJNdI8iarV/tEwTaSevL0iiFrjalDBGYDQE/OjEWRL4hiygERJnUmIjf76DXOKgNDFvWdPKIqNjeMF4ndfyg0LuOWP6FXGPslu2WbCcaAYLplmMxJHwmnxju9FwLqIIWNeSfiaqaFtB0q08DwptWTcO5kqOo8P9NRy1FWXDYWvXYgA6k6+m9V/jCnKeYyL/APsT8KIm9rqDq/8AyzUS80rJBPhQxrybb5V5vMsotHdwTwmmNX7n7+2Oj3jv0T+9dNczX9P8Vkn0hzUTHYhDcBkKym9pmGsqFWeep1p6zjIYNkZie7nKp3VY5xPOIrP87X6/0ar/AJJt91X8hPFYlhbSYBYkSNgJGvwqCtw/a370x6cqcv4gXLS90T4G16gE8xy2obhLrktM63jGmwrdvZyJB61iFQMzkABzqfaKjrxtHJFtLjwZMLAG51JiKz7tLavKhE3ncXJLA3GAiQSPCIkwd6a7AX8Q+NRO9uBGk3FLHxBQdCD5nffU0Qaa0aPjov8AdxV2wSxtoDcbxEmWC7ACNFVRoB1k7k0uEcSy3rmck5hM+ayfuNSe0OHJ1kfVjfWZJ0HOhFnDFr1tebDUjlK6/DLPvVO7M0SMTjQFs5XGcCBBlhmUaxrqDPLpUyxxm6TkySVVGafCddyZOx5QKhNc/wBXiAHtFQRscwNwf01NwtwWrrXbxRA1q2pOYasBsBMk6xA3pJtsqiv8Qvd5e7wqFIe4u5MMtog9AQVHz8qjXcY4wllrBYP3YZliVFuYQDTkRz113rjHdorJLqA0rcuEnKQoLIUEkmBqdfeiHDsOgsJJmbC22GRmtiGDfWHhaTpI8qh9NmittIpXGLd662dtMxhLYknKNtBJ11O2s09wGzds4q0boa2pOWSpjUER7gxVi4hjDhJyWNW1BUgA+uk0CPEMRdf94QFP2QB95k1nx8jf6HQ4SNQ7PXwcOJMZWZdfIn8DUt+KWh/1ik9Acx+Amh3BuG2oMopPhPi8RGZFPOec0XlUHJR7CuxXRxPsjNxCQctu63+5lH/FFMYC/eNpMqIBESzHlpsBp8akXOLWR9sH0k/dQuxxhVtlIY/WAIgaEmPcTQ+xBKb3+Oz/ACt/VSqlf6Hsf9p/Mv8ATXtRkytHDKdK8tshEqZ1jQ8xuPWiQsqtl2cjNGVRmgjqfuqqJhWS+uRjNw6lpI6tPXSa3/Fpyoz/AAssMg2z00tzWpyYZAdWJ8iK6uYZSdDHtFarnh0YPin6BYO816jSYqZe4afssD8qaXh7prlmOmtarlg+mLCS7R6o8z8p0150ExHad3xCW1RQgaPCFkz/AIiByFHbeGZbiZxlzEEZtJEifbzp7GcIZ2F22loA75WI3+0Ayj7/AGrh5uRKa2dHEli7IKgn3p3uCAIrx7lpRmNyR5LpPqSPuph+L2QJ3+P5AfOup8i8HOoSOj516lpzsDHXYfHalg8dnErC8uQM+XM0+LRJnU8uutTLmxGokrhlhc4DS3MqgLE/DQD3qw3sRfY+GxpEDOVWB6Sa9t4UWBY2GpDHbVhrPlIrjA8d713geBWAU9QZEn3E1ztt9m6SRxcw2LYT+7UzsoWdomTPpQ3G8LdVXvH1zAQbgiDtpsBM1bXEg6xI36edZP2j4BiHZmGaeZZx4j135/Ks5tRqzSKsuuH4NfAm2bYkbjLr75dfjXp4TjD/ANcB/vH+mqn9FmHupeviCcqgRmAWSZk7zsdh1rRWNzmyJ5AFj8/yqsUS9Ff43g79nDtdW9kcJDuAW5/WIjWBHn0qLguzfEQVZsWjiQ0Q+o0PlGlFO02HP7HfJLn92frNA1EfVWB8aM2EGRcxmAJnYadNvjTxQWUztNfv2QP2d0VW3JGZlI10O0edAOxtu42OW4zDO8jMBtIJJA9qN9qseilx+8KEQuQ5R0IbqNPhQvsdxOxbu+N8r5lyBuaEkNr1206Vx8PZ28iShZodzhClSCzmQecbgjlHzobhFm/YMfY19gyfeKKni1rZWzH+AFvuEVX73FVtXLZKkL3+QEiGAcrvroJauxpHCTuP8FkNdtkBoOYESCNPgar3FcFdS8DmDZ7Si2JCyRl1/hy6iSeY0OxuXE8fbRcjsAz+FV3JJ0GnSee1BsQhNq1ccJCqVG5PTWdBsdPnWHOqi2jbiWUqKFxZMPauXlus0kIQtoAySvi8T8gf1yq+9kb1vF4VLjZiEHdhXGULlAE7kOSseKeZAA1qk3+ELfxT92EVIAJiEVtZ1iJggwPlVntcRWxYaxZuZjaB0McwW+E8vOs48sYra9GnJCvOyL2ixNsNGu3hJ8+vLeq0l0I+YsDGpiPWiXEEe9DL4tCI8gf71XcQIQsNorGHejePLlDZoNjjHfSyXM5gTlOuuokD3rwgnWD6n8zWW4LiD2WDW2IZff5HerFY7VllGcZjMGN+WvTXWu3J2cOJbGuKN2Ht4v7fOm2xYGw92P4D86IcP4KlxFcHMrAESY0PpRPD8FtryH8o+8yaMiaK1+3eafAUquP7IPOlRkwoyvifaJ7gzlVWDKgCN9iegjTz+NWLBcKW4LN/xghcwAOniHMRrvURyLmAtEW1CFImZYlPCxOmpkH5CrRw/hLLaRWuMIRRCwsQANxWLxOi5JV4B13ATqwPuYFJ8RYtrN24EXXUaiY0EwRJg8+VTsLgVN+8CJVAgGbU5iGZjPoUqP2iwYa0yMFFsx5dZnlIMRNJ8ketgotkCzxbDO/7u8jZvqhvCZ6czJ0A0FSruINj944GUHaDqY0EnQGar/Aezht4q1cV0a2GObkVGQkE8tivpNF+1+JzIqI+YMJjcczJ8oE+gq1JXSFKLBXarjXeXrYgeFDm6AurERPoIrzivaVLgyIRKsCBqBCyZ0PKKGXrCMt65duKW3UDmxACn0idNvEOlAYBvJ0J9oMfGrjBOO/Bi3vRZLvHBd/duxKyNYnTwn33PyprHuHIVNSecRtJ0r3tJ2Vuqw7u20CSDIEydwJ0ERp5VAwPF7lsQInqyjMBsRO+4NXwtNVEXJHdli4Vwlhllk8LEx4+YA1OXKNutO8cwN+2qXrdxrZRc2ihhO+nU+caCo/DhcxV1EDsSd+gHM+lM9t+DrbvytxvFplLTGUAbTpOh+NTyppp2VwrK9D/AATtficUGs3QtwAZs4AUry1jQzMbA0SezpbjwgXrR03+sRuZ60N7E4Er3p+yygSQZZhO3KN59qL45iFthEYzdtktuAFYMTtEQD1p5W7JkqdFqtYW1lBeCdgXbNr5BjHyrKu11u6LjDvLmVTBUOcubyA0jb41b+0/GbKotu4M5JVgf8JDeEgiAhkHXpNZ/wBrMUblzvVnu7viU9fWdZ8+dS2pNUacbpNMuH0T4S5F55PdmF31LiD6xlY7HnWihAPLz/M1hPZrtjewYdVPgeDH8Q0kdNI+AqycC+kNLrxibWafqnMzQRO4YwR6RHnW3REtst/azjllbL22IOYQQJM6gwIqr8M434bYYiWdVJUZdSzTpz0jTzFUvi3G2u5bgOU5nnKYiWDCOgho9qlradcNbdyZe5PMaECDM66ifKuacXLbfkvp6JHaDiDLfuW5FxFYlSCDCkk/IkiOVAsYTm8aspIBWem4Poa8sJkuqQpKgnw9QATlJ6cj5TS4lxS5iHz3Wk8tIAHQCtIQx6Bzb0FuynbC7g7hg5rbHxodjpE+R0GtXjivEUu2Ri0+qTauKCRIZXUOp6HzIrI2WDvJNXDhav3C2BB7wq8FjMvEDcKvhysSZ/Crk6RKVk3inFr+KuZViypZjmUK0hg1ttQcx0aNTp5bU8OKYvDhLbXxftHdYWSCSIJ3Bkg6STzjm5xTi1rCrlFs98ygNcYEMSYJIn02Hl0oVcx0+NoIWS0GOcMBpuTIHTWsHNyvWirxY3xTjQCqi6SdlJAjnrzHLXfXah2C4rbNnu3ZlYEgHlBI0kaj3mZ5RQrE4vvWdzGYnReg5Ae1EexXC1v4mbgJt2l7xucwQFB9SfgDSUIwi3Jdb/cttzdI9uccuKmRHy76gyQNiJ8wJmoZxFxyQzaabaAx15bc6PdrsUHA0IVPqDMIGwIgKANOQqtAzT4qcboJxxdDgGsjWurQ8UVworpWgitjOzT/AKPeNMbLWAjO1syIIACt1J/izfGrZ3d9uaWx5S5+JgVlHYrjAsY5CSMlz923o0QfZoPxrZ6eJDB3+jz/ALa5/wAP5V7XV3gqMxYm5JM6MQNddKVGxFH4Bfz4K1/iS4y/MOP/AHVfCBzFZX2PvHLiB9hArFpiGkrHuCT/ALtW1eMlUN7IjEGFUuSxOpJk/WMdAB56VzYXJnTOWl+5MbEtYS69wKrPczQDmhQqoD1+wT70A7RdohlUPpntI46SQ2ceoMUN4VxNsbjbrXGPdd2Q45FdQsnlqfXfzoZ2g4ulx1tm2BbUg+CZExIHI6L8WpYXNpji3FZoZwXHYYpLZdY1MSd9OeworxLi4ur3ltgCoCkfWMR4iANxp6awapmPxWZgVGQKNBzGs/r0qZgL40YiDB1G8xp6Qa6Ppq0yJcsmmglZxZu23V2mPFLKGJ+uQOUfVPyE9YlnGJbu2biyVQhoMDNEGNAYPKan8P4UHRrjuqAjRZh2KlmMRokwdT0rvhOJwyAMFOa2dCxmDO8bbeXKnKUYp4oyjbaDna/hds3O8APjOu4AI3A1+NDMDwFb0vnFu0ggsRuZaco+16+dPXcV+1XiRlBBbMZEAA6tvrpr8KY7XcaItpbSFXKVjmUgQZHx9a54SkqS7Ojlxa0TOF8eTDXE/ZiWDsEfOBsN4MSusaelCuN44XWVgToPETzbm3v1oJgBccMEUsfr6ciDueg6+1ScTdUkF0KKvggmczabR0UyfbrWkk29voiEsVpFn7JdqFydxcum3BhIgSCSTLRuD58664h2st2kKoMxkqD6Eg+2hj086qHDEBa48FVsqXmPta5BuNzHwoXec5RrIH96pwUtGadOw9juKG5hVmDlZgZ6/Z/yoZiuIsy20k5V1j+InWOgywI2EVxgPFbdNSWgiOo19aZZCo8SkGQdQRpsaqMUtCb8nOIuFmJ0EmYGgE8gOQqfwGz4bznQC2yA/wAbD+mfiKF3G1o5w+0rWLYu3MlrNJC6EnmWMSTpAUchJjnU6xEuwJeUgTNWhscL9o2gZyqrCQfs5QdANoO1E8B9H+Fv2xGJdWJjL4Wj12jYyKJX+FWeG4VhbvLcd3EuYBgbKIJIA33rnnyxl12bwhbKHfdxCXAyldQCIMGZOvXSonegU/j+Is912zSSdzqTy5+lQrjZj4q3j9zOVXoftwzoCYBbUxJH5+la1w6zgbeBd0tliy5T32jnKBt01g+ExPPQVQOyGF/1lL5AKJnIJ1hkCGSPR5HmPKr32jxiNg1a5Ga4AVIEETrI6aGsOXlxkkXDjzWmZzxXGHvQSSwElQTMdB8alcSs3lXJbgIN5IzGAJZidhqI15+dCbCNduyCsKd2MCAZ/CvBiZkuWIXWJ+s06DyGprRx8oyd+Qjw7gtkKHxDmT9hdNORJ13kbdd6sN/tNhMNhlt4e3lzAFomS3mdzGvpVJfHsSWcnXl8ANPQACohfMxNZy4s9yZrHkx6RP4jxNrrDkBy6nqaZtgkgDWmQNae009a1SSVIzbcnbHAx0869uHSvbiqNBXLfVNMTPbDeLQ1unCe9xFi3cN4hWUaIAp6EE6mZBFYRYuQTWjfR72wK2/2ZgJUlrZJ3BMlY6gyfj0qgfRfP9A2+r/+o3517UP/AE1c/h+H96VGiLMotcWt28I1u2D3l0+MkaAagAQdYBPufIUVxvG1ISxeulUESApIAUQIMmWIAGoG56Qajmg6kAHQ+lEcfhC1lbxO45giSPPziY86zwSZ0SlfZKx/arKjWMKBbtEztqeWpOp0A386B4G8AZYwTJk6j/OmblvJIP1tvWvLZ1AO3Tzq1FLoiUrPb75iTO5op2aZUvFmIyKupJAMnkJIkz0mhZ1OkVNs4kiyVUGGaXaNIgZQTyEyaH6RKOeJY1HCkaPrOU6fWYiPY1N7P9nGv22u51t2l8LMdSSRMKOenUjeoOFxtqy4Pdpe65xoSfLoNfl7EsR23YWDYtW1QSTKgCZ6gb6QPapeVVFFxxbuRFTAgK5JKgyDHroo15nf00mnsJwrDGTdu3IB1CqBoCF3JJGrDWDs3rQqxjmAkmfFPo2uvTrUjE422tjKiN3mbViNgOQPn7c6bUiNB7EdpcLastaw9soWEM0ksy66EzMTy0FVZ7hZsx5668qio5Jk+lPv+opxgoDc20kWDhdt7tkYdXy52zmACCZgFiAWIEHTbTbUkc4fsf3quwxCAISDmUgaa8th+vIBrOMKcz5EGI1+f4E0W41bVMMmRvCwUhdVJJzSxHMeEgE9B51NNPTC15CGG7Ntg1u3Lz25yFUCsWJLeUCNNPeqricVnYZiTymZ05xNNC+SIOo9965LLAhYPWSdfwqowadsbkmqR3iHzEkSFHInMR7xSGOYIEIBVSWWeRMTtvOUaU26wJ/xT8v864ZTAJBjafOtaXkzJjY5+6gaS06byM3y8RplHJ3M68zP65UQ/ZF7jfKyrnJOmuhygdcrr8ahpl56iP71DSXQ029HuIwrI0NE8oMjy1pvWJNP3AIk/rpUQ3SfKKFsC4dlMKb2CxFpfri5ZcakaO3dMNNxBFEPpPc27iop8KoFA6Rp91BOwHFHt422FMLcIRxvKzPxBANE/pU//KAJ3EfGubkV8sUb8eoSf+8FKtXIUjz18xpFdqy5TMyD/cfMV5aRQ3iJAkyRqY12BIk1zhHXvFLAlJ19K6GjCzi2pcGeX96bs61YLq2bisLNvIQucsSQSgMaSepFA7aQTPKn4A6KmfWunaInrXi4ptpNed6DvNSMcLaU4L0rp700GXYV4oin2Il47Dd2yQSQ9tXE/wAQ1+DSPalhcUUdXX6ykMPUa1K4hiu9w6H7VjwE9bZjL8DI9xUKwZA8M60/I0aPZ7WWiqlpBIEjoeYpVXi2OGi5co20tDTlpy0pUZL0TigZawLYnEqgAVmJmAABuSYAGwmrd2p4cERFJIsBMmZjItkL4Ao3EkSY3NEeCcDTCqTOe431mj5DoJ+OlV/tvjXuRbE5c4gA6MYkE/7xj2ppUrY7ykU7EBncneN/7xTVyREaTP4irk/DbiWu78MBvrAaiNNWHI76jp50Bfhs3CzRkGkrrr7bCoUi2gSvOp3DrTEzlYqQZMaDUb6a/wB6aVQ3nBj1HI1ZuBcSRMJikYgFkBQRu2bJp8VPtTvZNFNfDE7DmefKmUWaP2uFuUMeHSQxjXwIY++h2L4TcswbiwG1UyCCPIjQ77bjnWrJPMNcYZcoBIbSRO/h5+o99ad4jeyoFU+JpziPQb89uXSlhLgW2CRPjk9NAQAfKSZ9KIcTFtbUXLbJcKK9mIgqzMIO/LX1BqV7AAp4adDEDTWa9uWjGaNP0K8sMDpU9jHcDaV2bPIAR2kDmqMwB6AkATV4+kSyWxNm2lsZu6UKdtJbwiYGkewqk54mNJBHtBn8a1TtFiEvLh71vMHsQwYLplYAMJ+BGkUJiZkWIEM2kDTT2BNMKd6INhZe4GBOQmfjl1qDdUDqKYHNkjMJ2kefPmOdHk7RvEiNWzmQCMx1LEc2J57CAAIqvGuy0gCdBt8flSlFS7LjLEtXD7ym0rOi3A4vB8xiQFDSDG/gMUCu2CqqWEZxmEgjTyPT1orirYTA2gDqXMeeYOCNPWKa480kqAYXwweQEARp5VFVISdgkKcp6U1dA5b1w4iu1atBMKdnle5iLKWhFzvBBHqDPlArQPpN4E1xrV5SoiAZ6Tp94HwoD9FOLS3jmzc7TR6jK/3KaIdouMm7enPmJRk8P1VfMGSP5SOeprn5bUotG3ErTM7vJ1M+KJ+NOYjhr21VmEK31SCDOk6QZol2j4XZtRkcMTB+sCdRLTG0NNBGeQJJhdh+VdLMEWGzhj3gVN7gW2ZMAAEa+WixULjeBupdPeKFgZJGzFDkYjmZIJ161Jw13K6MDqGBE09xzFG40PcbMbxJJ+qFZVM5dgZLbVEmy62BTY8Uagedd2wq6H4kV7cM76+e1RnIpCPLryxIqZhLisPENQPjUK2s07MUwonYfEhNl3EEHUHnHyrrh2GYgmQFn39qitiBky5NZkMCfmNQfaKP/sQt4bDsYHeAk8pJOYf8NEtIqFOWywYVz3abfVG5E7DelTVrgrZRNwjTaNvKlS2P4eyydnuPYbFAKqgXYko2u0SQWOok8jPlUXivC8+NtlsiWlcMWzKRCAQAJmSw5gUQ4f2Uw6sGW37n+0UascCsjUW1+E/fVKN9mOVdAzF8IsXy1wMHyjKW1DLOohgNeemw86zftKAjMiuxAHNgxEdTEnXrWq8WwNxFU2BGo7wCBKCTtzMwPes97VYFAy5AIZQ0QF0PIx/eKyxqeujVP47KfhzmHhXyJ5fPWrJi+EoMNbyrNzK11n5C2h1JnaWyoI5mg9vEmMigE67+29W/C8LK8KxGJ+3etKgmYFlGAOXXTN4j8NprWPZLK7wfDW3sXu9LQUYWwJ8TwczctMwtjXkpqtCSFkmAOsx1j4Va7GAxNt1e8hRHQd2JWAuhEAHTTXUVX+J4MpddRsTI9Dr8tavtaJRCtklWG4yydfMCfnR3tLiHZ7LOZiyFExoFP/yFAy8ZgOY+I0P4Uf7VXV7u1BGZZBHlCkfMVPYAc3j3eWRAM69fI7jzFcWlJE6+sbU09zw+tFsLhkeyzSQywRI0I0ET1n0qG6RXZ7wLhRv3+5GrOrhRJUZ8jFSY6MBvpWz8dTLgHX/DbA/ly/lWS9h7oXHWWbZWY+sK337VpnEMQ9+0yMYV1ghdNDvrvTckuyWmZrgyoxd1nBKSQ0RoDlgnkfEQPeonHcNZR5tQQdY6dInlWiYXglq3aNpUGUiGG+ad5O5NUDFcMFrF5CC6i5EEH6p1WTtqPxqK+WRadqiu3lk6Cu8HgXutktAs8EwOgEmnMdayu4AIysRB3A86v/ZPs53FrvXH714P/dXePU7n2HKtbIeip4y3fGHtL3N0d14izIwAOvl571xx+8Lj94oiQCw8zrI+VajiWUqVIkEQR1B0qrDsugF2VLKoGXUT4gQAecCD8KznJRdsIqygdyzTzCiT6SB95FcqNKL8J4aHxgtNqCWBjT7LfPahZUqSDoQYPqK0sZK4RjHtXe8SZWfuIirlwnEWcLbw37SAQ5aRAJBMnMTvEkbdBVGYwJB1ozhuIi7icHKyLeVAG1DMGJEgbeLKCOlTLaAk9osGjXLuQQMxyekyvyqqOPnVoe4zSzmWk5j1MmgmLsDOSDpv7n/KmtJCO7WIUBST0+VTuK2w7oASbjAAAARocuuulM8S7NtbsWLoJi4gJB5OdQPQrB9jRPheV8UrSYsqzsRy08MeeYilN0rK7YzjeCqq7sGA1Hn5j0igJQg+LQmrDbuK7sRmKg+JmMD2GpYk8/SmeKONPTQZQv8Af3MVlGbumU40ivs1eBq9KUq2JLZ2H4PbvZ3uAMEgBTsSQSZHPlUvt1xK2QllILK2YxsoggD1125RXfZI9xgLl6JMs0dcogD4g1Ub+KLsSdSSWJ8zqaT7FVsLJ2uxIAGYaD/CKVC8/kPgKVO2LR9FIgAgfr9elOg14IjkD0ml3i7f5UbEQOPX8uGuklh4d1BLTIAgLqTOm4/LJeOcdW44gMpRQsOVJ0OkwBrv1rYeJYgLZdo+qp/WxNYVxS+ReYHMSGJ/70kmQeXtyHOk47LXRK4Cgu4q3aILLcYKwHME+L5TrWodq8CzYe3YtWy6vcRGC6BLY3J6AAAVU/ovwwfFXHI/6O3voYLERB/7oatNygTv+FOKQpN2Z79JjMptOnhVbZEROsj8IFZ5isNdJDtmYMNDHLXT4zWz9tuHJcwV7NqVQsI3BHMH0nTntWW8fxtpktLbmFRQQDABKgsIjQz+PWolJp0hrrYC7tiBABG3v+FdY21qkgCUB05gzqeddYPB3XdsmihSXJMAKNTPvAHUkUa7V8KXDFLI1YW1lxAzTLTETImJnWBoKL2MA4HhzXryWkiXYKOmvM+g1q2drOCJhjatw0BApeAuaFG0/wAWYxuJpn6MMKG4hbJjwqza9Yge8kVeO3+DslrWdEclWAU6E7EGZB0Ct8T1qZutgtlH7HcKzXTd5WxGu+YjTT0n5VoFpvDVF7HYk99dQABW1AE6ZYHPXY/dVxgxT1dshpkh3FVTtPxOzbb7RvEAqEAkRmAMkQPrNrBPSrDkqvcfui0bjoSHOQEiNNwojc8zuOtHI7Q+NUymYu8xLM6gMxmIg1qaITrrryrMsHYL37PesSHYQTzGYAj8K1G2dBVRV6CR4LYrnFYX90bkqkGM5JHt0O40PnGtO0K4/wAOS6FDgnQgbnJqpZzrA0gDc6mp5YrEmL2VThln/wC5jVW8TNmUggyjHQjfehvbPTGXIEaLPmSAZ96KcK7tOI20sNnTVMxgSSpkgctag9ssUlzFOQIygJyjwiJ0qlLpDoAqCxgCSdAB12FS8Twy/h2XvEKMTKzG6kdD1ipHZzhZv4i2i7A5mI5KpBJ+4epFXrtTwrvb2E0zfvYIHMEZ/hCGqb1YXuilcc4fcGIYFcqhtQCSo1mdeUn9b00QL163ZtxDMF08zqfhV07XG/eQtetph7cbCM9wjYNrJE+w89KqXZHA3HxQFtGZlk+ETAgiY8iQajjeS2Munam0BhWyqR3YDegED7qp3DuK2lNzPJFxMsqNV33G25B9q1Pg/ZG6bIXEMusyCC2h6z5VlXEuE93euW8viV2EGeTED/hANVNJqmKOhnh+Ad9SxCcgpAJ326c/Fy+VR8QRmJzZ3/hByKNtzqYGm3xqxYPBAYWWIUHMXYQWyA5Qqn7MmRpqSYEamo/E8GmHwqoNLrtncb5V1yKT66n0rBcnyo1cdWVu9IMRRTs12Tv452WxlGQAsWJUamAJAOp108jQzEXdPStS+iriGEw+EY3MTZW5deSrOqlQsqoMnnqfeuiPsgk8W7CphuG3f3rsyWiBsqkkidIJMyRvzFZQiw351pX0n9rUe3btYe7bdGJZyjhtRGVTB03J+HSsva5J8qmtiJptE6yPjSqL3a/4j8KVFL2I+hO51568/wDOnVtx5fM07lI5ffSFv1p5CoZxtgG0wbMwjUAiYB1A5bVlHaW7aS8wVSBOpLDU76kdJ209Odal2gB/Zb+WJ7tt9eR/DSsd4fhO4xli+yqbRuxGWBE5WOU7RJj0pVlspGodisELeDRlADXv3hPPxRl5clAo6x9fuoRc7RD7CH3IHyH51EucZuHmF9B+c1GaCrCPHcM74a8tvRih9+o9wCPesJ4rji76CF5CAIHoNtq1jF405SSWYgaDVteQA33jasmxWHfLOWBnbUrGo3EkT7cver497Gd2OJ3MptDwoSCwEySJiZ9dtKs30gXle6pzLmVApSDpG2uxoL2Ywa38V45UCXgHmCsDWTG/nRDt/e/epETl3j1pOPypBehzsFYm5cPRI+JH5VZcZhFc57rAC0kIWiAfEBJJmQoEDzpdnrCW8NaCgCUDN5sQCSaqvbDtAzMbLIkKdGBYmPf6vUgCsWpSdIu0iR2Et/6xcPRD/wC5avUVQuxOJWyLly54QQFUmROsn4QKsNztjZGwY+YE/iK6aMm2G4qt8YwF3EXMq+FLbSW0MkQNPOCfhTGJ7cPMW7DN5kqPzqs8X41eYyc1o3DJVXYAxoCdf1FTOLa0EW0TeJJb/a7KWCQFKqcx1JzAkwNBryFaDaYRvWN5rqXM3izjUHWQeR11rzEcRvt9e5cPqzfnVRi4hLZsV/iNlPr3FX1IH30H4njLOKQradHK7wQYHKDyOnWsqNGuz3dFbq3b3chsuuskDMY0UnfKdqXIm4hGO9keze7u8rqdUYMPYz77UzeYsSSZLGdOtc3MuY5SSAdOsedRsximkM0rsPj+FYWzN++Tef64yXAFjZRC+LzM6+1WO9xvhl4zhrs31ViijvQpOUjVSMp0JrEKuX0aYez3167fcIlu1z3JY8hz0U0uR1FsEk2DMdiy7u10sziZzHWff8Ks30WcTw1i/euYi6lo5Aq5jE5jLR6ZR8ap3F0Q3nNsllk+JhlnzjlQ5zRFAfRyds8AdsXY/nA++si7WX5xd5kIYG4zKw1BBMgg89DVMBq32OFXL2EtXFXwKpzuSFUQSgkmBsopT1VjiG+B4/8A1S34QShdpIGrywBHpPsW8qB8ZWMOWYy9y6JaeSg7dNSKMcMRLeDOofJmjKRlMQ7TI2Gb1PKhHEOG4i/aGZRaRdVDSGuO3QakCOuwHU1yQpTb+5ck+isMRJpp9/h91O37BUwdxpTZruRmScEAdGmCeVTO7tjnqOUQfeo3DruWSCAddT7R+NLENJmQSdajyB3+2ClXGdf8J/mH9Ne09Aa23DTt+0X/AGdf6a8XhrjbFYkf+Z/anY8q5y/r9CssUVbPb9u49vL39xht44aY5NoCduutVrHdlcRcZR3lkIp0UArI06L02HKrG0UqcbWgZBXgTyT3zDXbxH0+3Tg4Uw072fVW/wD6VKg15r0NKgs5bh3hgOQ3JhOh0gjxbg61TeO8MxJ7tO7Z1UmWkeIkyWOu5Op9auhc9DXvenzqovEXZQ7dq4uKR1s3QMwzwrkRoCNEHhj18opdu7QW4J0kArqY6HcakEfOr3nO+tcXEDfWAMGdQD8Jp5bsKK5hezLPatm7iLsFB+7BygaaDTp59KFcU7P21DomZu7yncfVIJPLU/kd6vB15fdUHG8Gs3T40300JH3EVMZU9jBuD7OYe6gdWLAjfvCDPOdSJ9KVzsdbJ0Yx/wCJNEsJwa1aXKmdRM/XcCf5qe/ZQPtXI/8AEf8AqpX9xAY9irfJ2/8AUUfhQXjHCj3dppuFRcygDVVQBROaNGMVcf2UEfXuH/zG/OhHE+z1xyxt3InWCzaka66wfFrJFVCX3BlaxtvD28kMc5MOAYgesEk684221o830bK2ovHy0DaculCMJ2HxBuDvVBTnlcSf8zVss2LgIGRgAP8AGp8ulVKW9MQHP0YD/bn+T/5V430ZQJF86a/Uj/mqxKtwc7g/3kP4VzexDoCxZ4/3D9wmpUpPyBltzCsjwwIB/Xt70R7M8BGLdkL5Mq5piZ1CxuOoqfx/FW711LVnLJgaQPHsAfLlPxminZLgt3DG41wZS0KAMraTJnUc4rWUqQIQ+jD/ALYfyH+qub30fNbRnW7JVScoUgtzj63WrP8Atrfxfyj+qmcZfLoUMw3hMjSDvPt99YqUmMzbhuBe9iVsMcpJIPOCATrB8qtH/wBMj/tR/KfzqFewrWeI2WKhJYFdI8P1QQNNDrEAVeP29vP4f3q5NroRUz9GJ/2o+BprtBwLEWMHbtBy9kOSYgQTET11J8quI4i3MH+U0N7S44NhnViQGgSVPUHmI5VCbbVjKWmNfDWGtlTLtOsqe7ZUI89co9iPKhmP4peuQLjHKPqrrA9PzoxjeL94gQr3jHwIzySBpzOumlMcXex3aKjlmH19PDOgABgToB1Fa4rsVnfA+y17FIXQqEByyTqTpsPep7fRvfH20o32CxgTCAIwJDHN5EkGNR0jWrGMefL5flBqG2noGZxxPsVfsWmc5WC6mDsOtAkB3rVeN5r1i5bWFLiJOwEidAOkiqV2m4ULBm0Itk/AnlQpMaANKvSx6mvaoDZy46j9e9c6dR+venWwinkK5OCToKz0A2bYPIff+NLuxXQwCbwKRwaf4RRoRxlr3L6V3+xL0pDDD2o0M4Nv0rwp6U4bY86WSkA13fpS7sDp8qd7ukF0oEMm0AP7/wB64IGmhqSVpZfL5UhkcJ5H5UntAjUT5GKkZPL5UstAERbSgQBHpA+6uu78jUgJ6V0FPlQBDCjp7Uo12+VSwp/RpEGgZD0rm5aRgQwUg8jB+/ep2U14AaBAn/RWHkRatSNoUcvapIwqAbAVOCH9RXOQ0BZBOESdlri/w1HUqYAPPn5b0RyCKRtCdtqQFUu9iLRYMblyQZ3WPktGBgP4vv8AwNEBaHQV41hen6HpVWwIH7D/ABfN/wCqoPFuBvcSEdQZmWzt1GxY660cGFWNvmfal+zjrSugM/u9gr6q7Z1do0UTJPPU+U/Gqo6kEg6EaEVtYw43n51UOI/R1nuMyXsoYkwVmJ13B1+FXGfsAN2Sx2RzakzcgqA5UTHMwddhVxGGu9H/APUB/wCShFv6PguU5zmWDIaBI5/9GedWO3h7uslZ9SdP5RRKS8BRAAvj7Fz+e1/TTOJs3LiMj27hU/8AhfGjPcXOo+P9q4Fm7PL+b7vDU2BVD2V/hxHwtfnSq3Re/wAK/H+1KnkIJZ68ZqVKpGee/wAqU/qKVKgZ6D+orifWvaVAhT60qVKgZ75Qa8pUqQhAGvBP9q9pUeRnUaf3rguBzpUqBHYub1yrfrWlSpge5fOuSR1pUqQxA+dIDzpUqYj33rya9pUAeE6V6GP69qVKkBznNIk0qVACk9a9z8qVKgDw0j60qVAzg17FKlTJERSMxSpUAc69aVKlT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10244" name="AutoShape 4" descr="data:image/jpeg;base64,/9j/4AAQSkZJRgABAQAAAQABAAD/2wCEAAkGBhISEBQUEhQVFRUVGB8YGRgYGBoXHBoYHB0XGBocGh4eHSYeGB0kGRgXIC8gIygpLCwsHB4xNTAqNSYrLCkBCQoKDgwOGg8PGiwkHyQsLCwpLCksLCwsLCwsLCwsLCwsLCwsLCwsLCwsLCwsLCwsLCwpLCwsLCwsLCwsLCwsLP/AABEIALgBEgMBIgACEQEDEQH/xAAcAAABBQEBAQAAAAAAAAAAAAAFAAMEBgcCAQj/xABLEAACAQIEAwYCBwYCBgkFAQABAhEAAwQSITEFQVEGEyJhcYGRoQcyQrHB0fAUI2KS0uFS8RUkU4KiwjNDY3Jzg5Oy4hclNLPTFv/EABkBAAMBAQEAAAAAAAAAAAAAAAABAgMEBf/EACgRAAICAgICAQIHAQAAAAAAAAABAhESIQMxQVEiE2EUMnGBocHwI//aAAwDAQACEQMRAD8A0A3xMSATsKQM7a1RLl9i2YsSepNO4fi1xD4WI8uXwrp+j6MfqF2ilFVD/wD0F8fa+Q/KnsN2mufagweWmkbHSp+kwzRaIrygR7VCdU08jrXV/tGpUFD6gjX9eYpYSDJBulVeu9oGkQRHkPzqHZ40+YyzEevyp4MWZab18KJNdI8iarV/tEwTaSevL0iiFrjalDBGYDQE/OjEWRL4hiygERJnUmIjf76DXOKgNDFvWdPKIqNjeMF4ndfyg0LuOWP6FXGPslu2WbCcaAYLplmMxJHwmnxju9FwLqIIWNeSfiaqaFtB0q08DwptWTcO5kqOo8P9NRy1FWXDYWvXYgA6k6+m9V/jCnKeYyL/APsT8KIm9rqDq/8AyzUS80rJBPhQxrybb5V5vMsotHdwTwmmNX7n7+2Oj3jv0T+9dNczX9P8Vkn0hzUTHYhDcBkKym9pmGsqFWeep1p6zjIYNkZie7nKp3VY5xPOIrP87X6/0ar/AJJt91X8hPFYlhbSYBYkSNgJGvwqCtw/a370x6cqcv4gXLS90T4G16gE8xy2obhLrktM63jGmwrdvZyJB61iFQMzkABzqfaKjrxtHJFtLjwZMLAG51JiKz7tLavKhE3ncXJLA3GAiQSPCIkwd6a7AX8Q+NRO9uBGk3FLHxBQdCD5nffU0Qaa0aPjov8AdxV2wSxtoDcbxEmWC7ACNFVRoB1k7k0uEcSy3rmck5hM+ayfuNSe0OHJ1kfVjfWZJ0HOhFnDFr1tebDUjlK6/DLPvVO7M0SMTjQFs5XGcCBBlhmUaxrqDPLpUyxxm6TkySVVGafCddyZOx5QKhNc/wBXiAHtFQRscwNwf01NwtwWrrXbxRA1q2pOYasBsBMk6xA3pJtsqiv8Qvd5e7wqFIe4u5MMtog9AQVHz8qjXcY4wllrBYP3YZliVFuYQDTkRz113rjHdorJLqA0rcuEnKQoLIUEkmBqdfeiHDsOgsJJmbC22GRmtiGDfWHhaTpI8qh9NmittIpXGLd662dtMxhLYknKNtBJ11O2s09wGzds4q0boa2pOWSpjUER7gxVi4hjDhJyWNW1BUgA+uk0CPEMRdf94QFP2QB95k1nx8jf6HQ4SNQ7PXwcOJMZWZdfIn8DUt+KWh/1ik9Acx+Amh3BuG2oMopPhPi8RGZFPOec0XlUHJR7CuxXRxPsjNxCQctu63+5lH/FFMYC/eNpMqIBESzHlpsBp8akXOLWR9sH0k/dQuxxhVtlIY/WAIgaEmPcTQ+xBKb3+Oz/ACt/VSqlf6Hsf9p/Mv8ATXtRkytHDKdK8tshEqZ1jQ8xuPWiQsqtl2cjNGVRmgjqfuqqJhWS+uRjNw6lpI6tPXSa3/Fpyoz/AAssMg2z00tzWpyYZAdWJ8iK6uYZSdDHtFarnh0YPin6BYO816jSYqZe4afssD8qaXh7prlmOmtarlg+mLCS7R6o8z8p0150ExHad3xCW1RQgaPCFkz/AIiByFHbeGZbiZxlzEEZtJEifbzp7GcIZ2F22loA75WI3+0Ayj7/AGrh5uRKa2dHEli7IKgn3p3uCAIrx7lpRmNyR5LpPqSPuph+L2QJ3+P5AfOup8i8HOoSOj516lpzsDHXYfHalg8dnErC8uQM+XM0+LRJnU8uutTLmxGokrhlhc4DS3MqgLE/DQD3qw3sRfY+GxpEDOVWB6Sa9t4UWBY2GpDHbVhrPlIrjA8d713geBWAU9QZEn3E1ztt9m6SRxcw2LYT+7UzsoWdomTPpQ3G8LdVXvH1zAQbgiDtpsBM1bXEg6xI36edZP2j4BiHZmGaeZZx4j135/Ks5tRqzSKsuuH4NfAm2bYkbjLr75dfjXp4TjD/ANcB/vH+mqn9FmHupeviCcqgRmAWSZk7zsdh1rRWNzmyJ5AFj8/yqsUS9Ff43g79nDtdW9kcJDuAW5/WIjWBHn0qLguzfEQVZsWjiQ0Q+o0PlGlFO02HP7HfJLn92frNA1EfVWB8aM2EGRcxmAJnYadNvjTxQWUztNfv2QP2d0VW3JGZlI10O0edAOxtu42OW4zDO8jMBtIJJA9qN9qseilx+8KEQuQ5R0IbqNPhQvsdxOxbu+N8r5lyBuaEkNr1206Vx8PZ28iShZodzhClSCzmQecbgjlHzobhFm/YMfY19gyfeKKni1rZWzH+AFvuEVX73FVtXLZKkL3+QEiGAcrvroJauxpHCTuP8FkNdtkBoOYESCNPgar3FcFdS8DmDZ7Si2JCyRl1/hy6iSeY0OxuXE8fbRcjsAz+FV3JJ0GnSee1BsQhNq1ccJCqVG5PTWdBsdPnWHOqi2jbiWUqKFxZMPauXlus0kIQtoAySvi8T8gf1yq+9kb1vF4VLjZiEHdhXGULlAE7kOSseKeZAA1qk3+ELfxT92EVIAJiEVtZ1iJggwPlVntcRWxYaxZuZjaB0McwW+E8vOs48sYra9GnJCvOyL2ixNsNGu3hJ8+vLeq0l0I+YsDGpiPWiXEEe9DL4tCI8gf71XcQIQsNorGHejePLlDZoNjjHfSyXM5gTlOuuokD3rwgnWD6n8zWW4LiD2WDW2IZff5HerFY7VllGcZjMGN+WvTXWu3J2cOJbGuKN2Ht4v7fOm2xYGw92P4D86IcP4KlxFcHMrAESY0PpRPD8FtryH8o+8yaMiaK1+3eafAUquP7IPOlRkwoyvifaJ7gzlVWDKgCN9iegjTz+NWLBcKW4LN/xghcwAOniHMRrvURyLmAtEW1CFImZYlPCxOmpkH5CrRw/hLLaRWuMIRRCwsQANxWLxOi5JV4B13ATqwPuYFJ8RYtrN24EXXUaiY0EwRJg8+VTsLgVN+8CJVAgGbU5iGZjPoUqP2iwYa0yMFFsx5dZnlIMRNJ8ketgotkCzxbDO/7u8jZvqhvCZ6czJ0A0FSruINj944GUHaDqY0EnQGar/Aezht4q1cV0a2GObkVGQkE8tivpNF+1+JzIqI+YMJjcczJ8oE+gq1JXSFKLBXarjXeXrYgeFDm6AurERPoIrzivaVLgyIRKsCBqBCyZ0PKKGXrCMt65duKW3UDmxACn0idNvEOlAYBvJ0J9oMfGrjBOO/Bi3vRZLvHBd/duxKyNYnTwn33PyprHuHIVNSecRtJ0r3tJ2Vuqw7u20CSDIEydwJ0ERp5VAwPF7lsQInqyjMBsRO+4NXwtNVEXJHdli4Vwlhllk8LEx4+YA1OXKNutO8cwN+2qXrdxrZRc2ihhO+nU+caCo/DhcxV1EDsSd+gHM+lM9t+DrbvytxvFplLTGUAbTpOh+NTyppp2VwrK9D/AATtficUGs3QtwAZs4AUry1jQzMbA0SezpbjwgXrR03+sRuZ60N7E4Er3p+yygSQZZhO3KN59qL45iFthEYzdtktuAFYMTtEQD1p5W7JkqdFqtYW1lBeCdgXbNr5BjHyrKu11u6LjDvLmVTBUOcubyA0jb41b+0/GbKotu4M5JVgf8JDeEgiAhkHXpNZ/wBrMUblzvVnu7viU9fWdZ8+dS2pNUacbpNMuH0T4S5F55PdmF31LiD6xlY7HnWihAPLz/M1hPZrtjewYdVPgeDH8Q0kdNI+AqycC+kNLrxibWafqnMzQRO4YwR6RHnW3REtst/azjllbL22IOYQQJM6gwIqr8M434bYYiWdVJUZdSzTpz0jTzFUvi3G2u5bgOU5nnKYiWDCOgho9qlradcNbdyZe5PMaECDM66ifKuacXLbfkvp6JHaDiDLfuW5FxFYlSCDCkk/IkiOVAsYTm8aspIBWem4Poa8sJkuqQpKgnw9QATlJ6cj5TS4lxS5iHz3Wk8tIAHQCtIQx6Bzb0FuynbC7g7hg5rbHxodjpE+R0GtXjivEUu2Ri0+qTauKCRIZXUOp6HzIrI2WDvJNXDhav3C2BB7wq8FjMvEDcKvhysSZ/Crk6RKVk3inFr+KuZViypZjmUK0hg1ttQcx0aNTp5bU8OKYvDhLbXxftHdYWSCSIJ3Bkg6STzjm5xTi1rCrlFs98ygNcYEMSYJIn02Hl0oVcx0+NoIWS0GOcMBpuTIHTWsHNyvWirxY3xTjQCqi6SdlJAjnrzHLXfXah2C4rbNnu3ZlYEgHlBI0kaj3mZ5RQrE4vvWdzGYnReg5Ae1EexXC1v4mbgJt2l7xucwQFB9SfgDSUIwi3Jdb/cttzdI9uccuKmRHy76gyQNiJ8wJmoZxFxyQzaabaAx15bc6PdrsUHA0IVPqDMIGwIgKANOQqtAzT4qcboJxxdDgGsjWurQ8UVworpWgitjOzT/AKPeNMbLWAjO1syIIACt1J/izfGrZ3d9uaWx5S5+JgVlHYrjAsY5CSMlz923o0QfZoPxrZ6eJDB3+jz/ALa5/wAP5V7XV3gqMxYm5JM6MQNddKVGxFH4Bfz4K1/iS4y/MOP/AHVfCBzFZX2PvHLiB9hArFpiGkrHuCT/ALtW1eMlUN7IjEGFUuSxOpJk/WMdAB56VzYXJnTOWl+5MbEtYS69wKrPczQDmhQqoD1+wT70A7RdohlUPpntI46SQ2ceoMUN4VxNsbjbrXGPdd2Q45FdQsnlqfXfzoZ2g4ulx1tm2BbUg+CZExIHI6L8WpYXNpji3FZoZwXHYYpLZdY1MSd9OeworxLi4ur3ltgCoCkfWMR4iANxp6awapmPxWZgVGQKNBzGs/r0qZgL40YiDB1G8xp6Qa6Ppq0yJcsmmglZxZu23V2mPFLKGJ+uQOUfVPyE9YlnGJbu2biyVQhoMDNEGNAYPKan8P4UHRrjuqAjRZh2KlmMRokwdT0rvhOJwyAMFOa2dCxmDO8bbeXKnKUYp4oyjbaDna/hds3O8APjOu4AI3A1+NDMDwFb0vnFu0ggsRuZaco+16+dPXcV+1XiRlBBbMZEAA6tvrpr8KY7XcaItpbSFXKVjmUgQZHx9a54SkqS7Ojlxa0TOF8eTDXE/ZiWDsEfOBsN4MSusaelCuN44XWVgToPETzbm3v1oJgBccMEUsfr6ciDueg6+1ScTdUkF0KKvggmczabR0UyfbrWkk29voiEsVpFn7JdqFydxcum3BhIgSCSTLRuD58664h2st2kKoMxkqD6Eg+2hj086qHDEBa48FVsqXmPta5BuNzHwoXec5RrIH96pwUtGadOw9juKG5hVmDlZgZ6/Z/yoZiuIsy20k5V1j+InWOgywI2EVxgPFbdNSWgiOo19aZZCo8SkGQdQRpsaqMUtCb8nOIuFmJ0EmYGgE8gOQqfwGz4bznQC2yA/wAbD+mfiKF3G1o5w+0rWLYu3MlrNJC6EnmWMSTpAUchJjnU6xEuwJeUgTNWhscL9o2gZyqrCQfs5QdANoO1E8B9H+Fv2xGJdWJjL4Wj12jYyKJX+FWeG4VhbvLcd3EuYBgbKIJIA33rnnyxl12bwhbKHfdxCXAyldQCIMGZOvXSonegU/j+Is912zSSdzqTy5+lQrjZj4q3j9zOVXoftwzoCYBbUxJH5+la1w6zgbeBd0tliy5T32jnKBt01g+ExPPQVQOyGF/1lL5AKJnIJ1hkCGSPR5HmPKr32jxiNg1a5Ga4AVIEETrI6aGsOXlxkkXDjzWmZzxXGHvQSSwElQTMdB8alcSs3lXJbgIN5IzGAJZidhqI15+dCbCNduyCsKd2MCAZ/CvBiZkuWIXWJ+s06DyGprRx8oyd+Qjw7gtkKHxDmT9hdNORJ13kbdd6sN/tNhMNhlt4e3lzAFomS3mdzGvpVJfHsSWcnXl8ANPQACohfMxNZy4s9yZrHkx6RP4jxNrrDkBy6nqaZtgkgDWmQNae009a1SSVIzbcnbHAx0869uHSvbiqNBXLfVNMTPbDeLQ1unCe9xFi3cN4hWUaIAp6EE6mZBFYRYuQTWjfR72wK2/2ZgJUlrZJ3BMlY6gyfj0qgfRfP9A2+r/+o3517UP/AE1c/h+H96VGiLMotcWt28I1u2D3l0+MkaAagAQdYBPufIUVxvG1ISxeulUESApIAUQIMmWIAGoG56Qajmg6kAHQ+lEcfhC1lbxO45giSPPziY86zwSZ0SlfZKx/arKjWMKBbtEztqeWpOp0A386B4G8AZYwTJk6j/OmblvJIP1tvWvLZ1AO3Tzq1FLoiUrPb75iTO5op2aZUvFmIyKupJAMnkJIkz0mhZ1OkVNs4kiyVUGGaXaNIgZQTyEyaH6RKOeJY1HCkaPrOU6fWYiPY1N7P9nGv22u51t2l8LMdSSRMKOenUjeoOFxtqy4Pdpe65xoSfLoNfl7EsR23YWDYtW1QSTKgCZ6gb6QPapeVVFFxxbuRFTAgK5JKgyDHroo15nf00mnsJwrDGTdu3IB1CqBoCF3JJGrDWDs3rQqxjmAkmfFPo2uvTrUjE422tjKiN3mbViNgOQPn7c6bUiNB7EdpcLastaw9soWEM0ksy66EzMTy0FVZ7hZsx5668qio5Jk+lPv+opxgoDc20kWDhdt7tkYdXy52zmACCZgFiAWIEHTbTbUkc4fsf3quwxCAISDmUgaa8th+vIBrOMKcz5EGI1+f4E0W41bVMMmRvCwUhdVJJzSxHMeEgE9B51NNPTC15CGG7Ntg1u3Lz25yFUCsWJLeUCNNPeqricVnYZiTymZ05xNNC+SIOo9965LLAhYPWSdfwqowadsbkmqR3iHzEkSFHInMR7xSGOYIEIBVSWWeRMTtvOUaU26wJ/xT8v864ZTAJBjafOtaXkzJjY5+6gaS06byM3y8RplHJ3M68zP65UQ/ZF7jfKyrnJOmuhygdcrr8ahpl56iP71DSXQ029HuIwrI0NE8oMjy1pvWJNP3AIk/rpUQ3SfKKFsC4dlMKb2CxFpfri5ZcakaO3dMNNxBFEPpPc27iop8KoFA6Rp91BOwHFHt422FMLcIRxvKzPxBANE/pU//KAJ3EfGubkV8sUb8eoSf+8FKtXIUjz18xpFdqy5TMyD/cfMV5aRQ3iJAkyRqY12BIk1zhHXvFLAlJ19K6GjCzi2pcGeX96bs61YLq2bisLNvIQucsSQSgMaSepFA7aQTPKn4A6KmfWunaInrXi4ptpNed6DvNSMcLaU4L0rp700GXYV4oin2Il47Dd2yQSQ9tXE/wAQ1+DSPalhcUUdXX6ykMPUa1K4hiu9w6H7VjwE9bZjL8DI9xUKwZA8M60/I0aPZ7WWiqlpBIEjoeYpVXi2OGi5co20tDTlpy0pUZL0TigZawLYnEqgAVmJmAABuSYAGwmrd2p4cERFJIsBMmZjItkL4Ao3EkSY3NEeCcDTCqTOe431mj5DoJ+OlV/tvjXuRbE5c4gA6MYkE/7xj2ppUrY7ykU7EBncneN/7xTVyREaTP4irk/DbiWu78MBvrAaiNNWHI76jp50Bfhs3CzRkGkrrr7bCoUi2gSvOp3DrTEzlYqQZMaDUb6a/wB6aVQ3nBj1HI1ZuBcSRMJikYgFkBQRu2bJp8VPtTvZNFNfDE7DmefKmUWaP2uFuUMeHSQxjXwIY++h2L4TcswbiwG1UyCCPIjQ77bjnWrJPMNcYZcoBIbSRO/h5+o99ad4jeyoFU+JpziPQb89uXSlhLgW2CRPjk9NAQAfKSZ9KIcTFtbUXLbJcKK9mIgqzMIO/LX1BqV7AAp4adDEDTWa9uWjGaNP0K8sMDpU9jHcDaV2bPIAR2kDmqMwB6AkATV4+kSyWxNm2lsZu6UKdtJbwiYGkewqk54mNJBHtBn8a1TtFiEvLh71vMHsQwYLplYAMJ+BGkUJiZkWIEM2kDTT2BNMKd6INhZe4GBOQmfjl1qDdUDqKYHNkjMJ2kefPmOdHk7RvEiNWzmQCMx1LEc2J57CAAIqvGuy0gCdBt8flSlFS7LjLEtXD7ym0rOi3A4vB8xiQFDSDG/gMUCu2CqqWEZxmEgjTyPT1orirYTA2gDqXMeeYOCNPWKa480kqAYXwweQEARp5VFVISdgkKcp6U1dA5b1w4iu1atBMKdnle5iLKWhFzvBBHqDPlArQPpN4E1xrV5SoiAZ6Tp94HwoD9FOLS3jmzc7TR6jK/3KaIdouMm7enPmJRk8P1VfMGSP5SOeprn5bUotG3ErTM7vJ1M+KJ+NOYjhr21VmEK31SCDOk6QZol2j4XZtRkcMTB+sCdRLTG0NNBGeQJJhdh+VdLMEWGzhj3gVN7gW2ZMAAEa+WixULjeBupdPeKFgZJGzFDkYjmZIJ161Jw13K6MDqGBE09xzFG40PcbMbxJJ+qFZVM5dgZLbVEmy62BTY8Uagedd2wq6H4kV7cM76+e1RnIpCPLryxIqZhLisPENQPjUK2s07MUwonYfEhNl3EEHUHnHyrrh2GYgmQFn39qitiBky5NZkMCfmNQfaKP/sQt4bDsYHeAk8pJOYf8NEtIqFOWywYVz3abfVG5E7DelTVrgrZRNwjTaNvKlS2P4eyydnuPYbFAKqgXYko2u0SQWOok8jPlUXivC8+NtlsiWlcMWzKRCAQAJmSw5gUQ4f2Uw6sGW37n+0UascCsjUW1+E/fVKN9mOVdAzF8IsXy1wMHyjKW1DLOohgNeemw86zftKAjMiuxAHNgxEdTEnXrWq8WwNxFU2BGo7wCBKCTtzMwPes97VYFAy5AIZQ0QF0PIx/eKyxqeujVP47KfhzmHhXyJ5fPWrJi+EoMNbyrNzK11n5C2h1JnaWyoI5mg9vEmMigE67+29W/C8LK8KxGJ+3etKgmYFlGAOXXTN4j8NprWPZLK7wfDW3sXu9LQUYWwJ8TwczctMwtjXkpqtCSFkmAOsx1j4Va7GAxNt1e8hRHQd2JWAuhEAHTTXUVX+J4MpddRsTI9Dr8tavtaJRCtklWG4yydfMCfnR3tLiHZ7LOZiyFExoFP/yFAy8ZgOY+I0P4Uf7VXV7u1BGZZBHlCkfMVPYAc3j3eWRAM69fI7jzFcWlJE6+sbU09zw+tFsLhkeyzSQywRI0I0ET1n0qG6RXZ7wLhRv3+5GrOrhRJUZ8jFSY6MBvpWz8dTLgHX/DbA/ly/lWS9h7oXHWWbZWY+sK337VpnEMQ9+0yMYV1ghdNDvrvTckuyWmZrgyoxd1nBKSQ0RoDlgnkfEQPeonHcNZR5tQQdY6dInlWiYXglq3aNpUGUiGG+ad5O5NUDFcMFrF5CC6i5EEH6p1WTtqPxqK+WRadqiu3lk6Cu8HgXutktAs8EwOgEmnMdayu4AIysRB3A86v/ZPs53FrvXH714P/dXePU7n2HKtbIeip4y3fGHtL3N0d14izIwAOvl571xx+8Lj94oiQCw8zrI+VajiWUqVIkEQR1B0qrDsugF2VLKoGXUT4gQAecCD8KznJRdsIqygdyzTzCiT6SB95FcqNKL8J4aHxgtNqCWBjT7LfPahZUqSDoQYPqK0sZK4RjHtXe8SZWfuIirlwnEWcLbw37SAQ5aRAJBMnMTvEkbdBVGYwJB1ozhuIi7icHKyLeVAG1DMGJEgbeLKCOlTLaAk9osGjXLuQQMxyekyvyqqOPnVoe4zSzmWk5j1MmgmLsDOSDpv7n/KmtJCO7WIUBST0+VTuK2w7oASbjAAAARocuuulM8S7NtbsWLoJi4gJB5OdQPQrB9jRPheV8UrSYsqzsRy08MeeYilN0rK7YzjeCqq7sGA1Hn5j0igJQg+LQmrDbuK7sRmKg+JmMD2GpYk8/SmeKONPTQZQv8Af3MVlGbumU40ivs1eBq9KUq2JLZ2H4PbvZ3uAMEgBTsSQSZHPlUvt1xK2QllILK2YxsoggD1125RXfZI9xgLl6JMs0dcogD4g1Ub+KLsSdSSWJ8zqaT7FVsLJ2uxIAGYaD/CKVC8/kPgKVO2LR9FIgAgfr9elOg14IjkD0ml3i7f5UbEQOPX8uGuklh4d1BLTIAgLqTOm4/LJeOcdW44gMpRQsOVJ0OkwBrv1rYeJYgLZdo+qp/WxNYVxS+ReYHMSGJ/70kmQeXtyHOk47LXRK4Cgu4q3aILLcYKwHME+L5TrWodq8CzYe3YtWy6vcRGC6BLY3J6AAAVU/ovwwfFXHI/6O3voYLERB/7oatNygTv+FOKQpN2Z79JjMptOnhVbZEROsj8IFZ5isNdJDtmYMNDHLXT4zWz9tuHJcwV7NqVQsI3BHMH0nTntWW8fxtpktLbmFRQQDABKgsIjQz+PWolJp0hrrYC7tiBABG3v+FdY21qkgCUB05gzqeddYPB3XdsmihSXJMAKNTPvAHUkUa7V8KXDFLI1YW1lxAzTLTETImJnWBoKL2MA4HhzXryWkiXYKOmvM+g1q2drOCJhjatw0BApeAuaFG0/wAWYxuJpn6MMKG4hbJjwqza9Yge8kVeO3+DslrWdEclWAU6E7EGZB0Ct8T1qZutgtlH7HcKzXTd5WxGu+YjTT0n5VoFpvDVF7HYk99dQABW1AE6ZYHPXY/dVxgxT1dshpkh3FVTtPxOzbb7RvEAqEAkRmAMkQPrNrBPSrDkqvcfui0bjoSHOQEiNNwojc8zuOtHI7Q+NUymYu8xLM6gMxmIg1qaITrrryrMsHYL37PesSHYQTzGYAj8K1G2dBVRV6CR4LYrnFYX90bkqkGM5JHt0O40PnGtO0K4/wAOS6FDgnQgbnJqpZzrA0gDc6mp5YrEmL2VThln/wC5jVW8TNmUggyjHQjfehvbPTGXIEaLPmSAZ96KcK7tOI20sNnTVMxgSSpkgctag9ssUlzFOQIygJyjwiJ0qlLpDoAqCxgCSdAB12FS8Twy/h2XvEKMTKzG6kdD1ipHZzhZv4i2i7A5mI5KpBJ+4epFXrtTwrvb2E0zfvYIHMEZ/hCGqb1YXuilcc4fcGIYFcqhtQCSo1mdeUn9b00QL163ZtxDMF08zqfhV07XG/eQtetph7cbCM9wjYNrJE+w89KqXZHA3HxQFtGZlk+ETAgiY8iQajjeS2Munam0BhWyqR3YDegED7qp3DuK2lNzPJFxMsqNV33G25B9q1Pg/ZG6bIXEMusyCC2h6z5VlXEuE93euW8viV2EGeTED/hANVNJqmKOhnh+Ad9SxCcgpAJ326c/Fy+VR8QRmJzZ3/hByKNtzqYGm3xqxYPBAYWWIUHMXYQWyA5Qqn7MmRpqSYEamo/E8GmHwqoNLrtncb5V1yKT66n0rBcnyo1cdWVu9IMRRTs12Tv452WxlGQAsWJUamAJAOp108jQzEXdPStS+iriGEw+EY3MTZW5deSrOqlQsqoMnnqfeuiPsgk8W7CphuG3f3rsyWiBsqkkidIJMyRvzFZQiw351pX0n9rUe3btYe7bdGJZyjhtRGVTB03J+HSsva5J8qmtiJptE6yPjSqL3a/4j8KVFL2I+hO51568/wDOnVtx5fM07lI5ffSFv1p5CoZxtgG0wbMwjUAiYB1A5bVlHaW7aS8wVSBOpLDU76kdJ209Odal2gB/Zb+WJ7tt9eR/DSsd4fhO4xli+yqbRuxGWBE5WOU7RJj0pVlspGodisELeDRlADXv3hPPxRl5clAo6x9fuoRc7RD7CH3IHyH51EucZuHmF9B+c1GaCrCPHcM74a8tvRih9+o9wCPesJ4rji76CF5CAIHoNtq1jF405SSWYgaDVteQA33jasmxWHfLOWBnbUrGo3EkT7cver497Gd2OJ3MptDwoSCwEySJiZ9dtKs30gXle6pzLmVApSDpG2uxoL2Ywa38V45UCXgHmCsDWTG/nRDt/e/epETl3j1pOPypBehzsFYm5cPRI+JH5VZcZhFc57rAC0kIWiAfEBJJmQoEDzpdnrCW8NaCgCUDN5sQCSaqvbDtAzMbLIkKdGBYmPf6vUgCsWpSdIu0iR2Et/6xcPRD/wC5avUVQuxOJWyLly54QQFUmROsn4QKsNztjZGwY+YE/iK6aMm2G4qt8YwF3EXMq+FLbSW0MkQNPOCfhTGJ7cPMW7DN5kqPzqs8X41eYyc1o3DJVXYAxoCdf1FTOLa0EW0TeJJb/a7KWCQFKqcx1JzAkwNBryFaDaYRvWN5rqXM3izjUHWQeR11rzEcRvt9e5cPqzfnVRi4hLZsV/iNlPr3FX1IH30H4njLOKQradHK7wQYHKDyOnWsqNGuz3dFbq3b3chsuuskDMY0UnfKdqXIm4hGO9keze7u8rqdUYMPYz77UzeYsSSZLGdOtc3MuY5SSAdOsedRsximkM0rsPj+FYWzN++Tef64yXAFjZRC+LzM6+1WO9xvhl4zhrs31ViijvQpOUjVSMp0JrEKuX0aYez3167fcIlu1z3JY8hz0U0uR1FsEk2DMdiy7u10sziZzHWff8Ks30WcTw1i/euYi6lo5Aq5jE5jLR6ZR8ap3F0Q3nNsllk+JhlnzjlQ5zRFAfRyds8AdsXY/nA++si7WX5xd5kIYG4zKw1BBMgg89DVMBq32OFXL2EtXFXwKpzuSFUQSgkmBsopT1VjiG+B4/8A1S34QShdpIGrywBHpPsW8qB8ZWMOWYy9y6JaeSg7dNSKMcMRLeDOofJmjKRlMQ7TI2Gb1PKhHEOG4i/aGZRaRdVDSGuO3QakCOuwHU1yQpTb+5ck+isMRJpp9/h91O37BUwdxpTZruRmScEAdGmCeVTO7tjnqOUQfeo3DruWSCAddT7R+NLENJmQSdajyB3+2ClXGdf8J/mH9Ne09Aa23DTt+0X/AGdf6a8XhrjbFYkf+Z/anY8q5y/r9CssUVbPb9u49vL39xht44aY5NoCduutVrHdlcRcZR3lkIp0UArI06L02HKrG0UqcbWgZBXgTyT3zDXbxH0+3Tg4Uw072fVW/wD6VKg15r0NKgs5bh3hgOQ3JhOh0gjxbg61TeO8MxJ7tO7Z1UmWkeIkyWOu5Op9auhc9DXvenzqovEXZQ7dq4uKR1s3QMwzwrkRoCNEHhj18opdu7QW4J0kArqY6HcakEfOr3nO+tcXEDfWAMGdQD8Jp5bsKK5hezLPatm7iLsFB+7BygaaDTp59KFcU7P21DomZu7yncfVIJPLU/kd6vB15fdUHG8Gs3T40300JH3EVMZU9jBuD7OYe6gdWLAjfvCDPOdSJ9KVzsdbJ0Yx/wCJNEsJwa1aXKmdRM/XcCf5qe/ZQPtXI/8AEf8AqpX9xAY9irfJ2/8AUUfhQXjHCj3dppuFRcygDVVQBROaNGMVcf2UEfXuH/zG/OhHE+z1xyxt3InWCzaka66wfFrJFVCX3BlaxtvD28kMc5MOAYgesEk684221o830bK2ovHy0DaculCMJ2HxBuDvVBTnlcSf8zVss2LgIGRgAP8AGp8ulVKW9MQHP0YD/bn+T/5V430ZQJF86a/Uj/mqxKtwc7g/3kP4VzexDoCxZ4/3D9wmpUpPyBltzCsjwwIB/Xt70R7M8BGLdkL5Mq5piZ1CxuOoqfx/FW711LVnLJgaQPHsAfLlPxminZLgt3DG41wZS0KAMraTJnUc4rWUqQIQ+jD/ALYfyH+qub30fNbRnW7JVScoUgtzj63WrP8Atrfxfyj+qmcZfLoUMw3hMjSDvPt99YqUmMzbhuBe9iVsMcpJIPOCATrB8qtH/wBMj/tR/KfzqFewrWeI2WKhJYFdI8P1QQNNDrEAVeP29vP4f3q5NroRUz9GJ/2o+BprtBwLEWMHbtBy9kOSYgQTET11J8quI4i3MH+U0N7S44NhnViQGgSVPUHmI5VCbbVjKWmNfDWGtlTLtOsqe7ZUI89co9iPKhmP4peuQLjHKPqrrA9PzoxjeL94gQr3jHwIzySBpzOumlMcXex3aKjlmH19PDOgABgToB1Fa4rsVnfA+y17FIXQqEByyTqTpsPep7fRvfH20o32CxgTCAIwJDHN5EkGNR0jWrGMefL5flBqG2noGZxxPsVfsWmc5WC6mDsOtAkB3rVeN5r1i5bWFLiJOwEidAOkiqV2m4ULBm0Itk/AnlQpMaANKvSx6mvaoDZy46j9e9c6dR+venWwinkK5OCToKz0A2bYPIff+NLuxXQwCbwKRwaf4RRoRxlr3L6V3+xL0pDDD2o0M4Nv0rwp6U4bY86WSkA13fpS7sDp8qd7ukF0oEMm0AP7/wB64IGmhqSVpZfL5UhkcJ5H5UntAjUT5GKkZPL5UstAERbSgQBHpA+6uu78jUgJ6V0FPlQBDCjp7Uo12+VSwp/RpEGgZD0rm5aRgQwUg8jB+/ep2U14AaBAn/RWHkRatSNoUcvapIwqAbAVOCH9RXOQ0BZBOESdlri/w1HUqYAPPn5b0RyCKRtCdtqQFUu9iLRYMblyQZ3WPktGBgP4vv8AwNEBaHQV41hen6HpVWwIH7D/ABfN/wCqoPFuBvcSEdQZmWzt1GxY660cGFWNvmfal+zjrSugM/u9gr6q7Z1do0UTJPPU+U/Gqo6kEg6EaEVtYw43n51UOI/R1nuMyXsoYkwVmJ13B1+FXGfsAN2Sx2RzakzcgqA5UTHMwddhVxGGu9H/APUB/wCShFv6PguU5zmWDIaBI5/9GedWO3h7uslZ9SdP5RRKS8BRAAvj7Fz+e1/TTOJs3LiMj27hU/8AhfGjPcXOo+P9q4Fm7PL+b7vDU2BVD2V/hxHwtfnSq3Re/wAK/H+1KnkIJZ68ZqVKpGee/wAqU/qKVKgZ6D+orifWvaVAhT60qVKgZ75Qa8pUqQhAGvBP9q9pUeRnUaf3rguBzpUqBHYub1yrfrWlSpge5fOuSR1pUqQxA+dIDzpUqYj33rya9pUAeE6V6GP69qVKkBznNIk0qVACk9a9z8qVKgDw0j60qVAzg17FKlTJERSMxSpUAc69aVKlT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10246" name="AutoShape 6" descr="data:image/jpeg;base64,/9j/4AAQSkZJRgABAQAAAQABAAD/2wCEAAkGBhISEBQUEhQVFRUVGB8YGRgYGBoXHBoYHB0XGBocGh4eHSYeGB0kGRgXIC8gIygpLCwsHB4xNTAqNSYrLCkBCQoKDgwOGg8PGiwkHyQsLCwpLCksLCwsLCwsLCwsLCwsLCwsLCwsLCwsLCwsLCwsLCwpLCwsLCwsLCwsLCwsLP/AABEIALgBEgMBIgACEQEDEQH/xAAcAAABBQEBAQAAAAAAAAAAAAAFAAMEBgcCAQj/xABLEAACAQIEAwYCBwYCBgkFAQABAhEAAwQSITEFQVEGEyJhcYGRoQcyQrHB0fAUI2KS0uFS8RUkU4KiwjNDY3Jzg5Oy4hclNLPTFv/EABkBAAMBAQEAAAAAAAAAAAAAAAABAgMEBf/EACgRAAICAgICAQIHAQAAAAAAAAABAhESIQMxQVEiE2EUMnGBocHwI//aAAwDAQACEQMRAD8A0A3xMSATsKQM7a1RLl9i2YsSepNO4fi1xD4WI8uXwrp+j6MfqF2ilFVD/wD0F8fa+Q/KnsN2mufagweWmkbHSp+kwzRaIrygR7VCdU08jrXV/tGpUFD6gjX9eYpYSDJBulVeu9oGkQRHkPzqHZ40+YyzEevyp4MWZab18KJNdI8iarV/tEwTaSevL0iiFrjalDBGYDQE/OjEWRL4hiygERJnUmIjf76DXOKgNDFvWdPKIqNjeMF4ndfyg0LuOWP6FXGPslu2WbCcaAYLplmMxJHwmnxju9FwLqIIWNeSfiaqaFtB0q08DwptWTcO5kqOo8P9NRy1FWXDYWvXYgA6k6+m9V/jCnKeYyL/APsT8KIm9rqDq/8AyzUS80rJBPhQxrybb5V5vMsotHdwTwmmNX7n7+2Oj3jv0T+9dNczX9P8Vkn0hzUTHYhDcBkKym9pmGsqFWeep1p6zjIYNkZie7nKp3VY5xPOIrP87X6/0ar/AJJt91X8hPFYlhbSYBYkSNgJGvwqCtw/a370x6cqcv4gXLS90T4G16gE8xy2obhLrktM63jGmwrdvZyJB61iFQMzkABzqfaKjrxtHJFtLjwZMLAG51JiKz7tLavKhE3ncXJLA3GAiQSPCIkwd6a7AX8Q+NRO9uBGk3FLHxBQdCD5nffU0Qaa0aPjov8AdxV2wSxtoDcbxEmWC7ACNFVRoB1k7k0uEcSy3rmck5hM+ayfuNSe0OHJ1kfVjfWZJ0HOhFnDFr1tebDUjlK6/DLPvVO7M0SMTjQFs5XGcCBBlhmUaxrqDPLpUyxxm6TkySVVGafCddyZOx5QKhNc/wBXiAHtFQRscwNwf01NwtwWrrXbxRA1q2pOYasBsBMk6xA3pJtsqiv8Qvd5e7wqFIe4u5MMtog9AQVHz8qjXcY4wllrBYP3YZliVFuYQDTkRz113rjHdorJLqA0rcuEnKQoLIUEkmBqdfeiHDsOgsJJmbC22GRmtiGDfWHhaTpI8qh9NmittIpXGLd662dtMxhLYknKNtBJ11O2s09wGzds4q0boa2pOWSpjUER7gxVi4hjDhJyWNW1BUgA+uk0CPEMRdf94QFP2QB95k1nx8jf6HQ4SNQ7PXwcOJMZWZdfIn8DUt+KWh/1ik9Acx+Amh3BuG2oMopPhPi8RGZFPOec0XlUHJR7CuxXRxPsjNxCQctu63+5lH/FFMYC/eNpMqIBESzHlpsBp8akXOLWR9sH0k/dQuxxhVtlIY/WAIgaEmPcTQ+xBKb3+Oz/ACt/VSqlf6Hsf9p/Mv8ATXtRkytHDKdK8tshEqZ1jQ8xuPWiQsqtl2cjNGVRmgjqfuqqJhWS+uRjNw6lpI6tPXSa3/Fpyoz/AAssMg2z00tzWpyYZAdWJ8iK6uYZSdDHtFarnh0YPin6BYO816jSYqZe4afssD8qaXh7prlmOmtarlg+mLCS7R6o8z8p0150ExHad3xCW1RQgaPCFkz/AIiByFHbeGZbiZxlzEEZtJEifbzp7GcIZ2F22loA75WI3+0Ayj7/AGrh5uRKa2dHEli7IKgn3p3uCAIrx7lpRmNyR5LpPqSPuph+L2QJ3+P5AfOup8i8HOoSOj516lpzsDHXYfHalg8dnErC8uQM+XM0+LRJnU8uutTLmxGokrhlhc4DS3MqgLE/DQD3qw3sRfY+GxpEDOVWB6Sa9t4UWBY2GpDHbVhrPlIrjA8d713geBWAU9QZEn3E1ztt9m6SRxcw2LYT+7UzsoWdomTPpQ3G8LdVXvH1zAQbgiDtpsBM1bXEg6xI36edZP2j4BiHZmGaeZZx4j135/Ks5tRqzSKsuuH4NfAm2bYkbjLr75dfjXp4TjD/ANcB/vH+mqn9FmHupeviCcqgRmAWSZk7zsdh1rRWNzmyJ5AFj8/yqsUS9Ff43g79nDtdW9kcJDuAW5/WIjWBHn0qLguzfEQVZsWjiQ0Q+o0PlGlFO02HP7HfJLn92frNA1EfVWB8aM2EGRcxmAJnYadNvjTxQWUztNfv2QP2d0VW3JGZlI10O0edAOxtu42OW4zDO8jMBtIJJA9qN9qseilx+8KEQuQ5R0IbqNPhQvsdxOxbu+N8r5lyBuaEkNr1206Vx8PZ28iShZodzhClSCzmQecbgjlHzobhFm/YMfY19gyfeKKni1rZWzH+AFvuEVX73FVtXLZKkL3+QEiGAcrvroJauxpHCTuP8FkNdtkBoOYESCNPgar3FcFdS8DmDZ7Si2JCyRl1/hy6iSeY0OxuXE8fbRcjsAz+FV3JJ0GnSee1BsQhNq1ccJCqVG5PTWdBsdPnWHOqi2jbiWUqKFxZMPauXlus0kIQtoAySvi8T8gf1yq+9kb1vF4VLjZiEHdhXGULlAE7kOSseKeZAA1qk3+ELfxT92EVIAJiEVtZ1iJggwPlVntcRWxYaxZuZjaB0McwW+E8vOs48sYra9GnJCvOyL2ixNsNGu3hJ8+vLeq0l0I+YsDGpiPWiXEEe9DL4tCI8gf71XcQIQsNorGHejePLlDZoNjjHfSyXM5gTlOuuokD3rwgnWD6n8zWW4LiD2WDW2IZff5HerFY7VllGcZjMGN+WvTXWu3J2cOJbGuKN2Ht4v7fOm2xYGw92P4D86IcP4KlxFcHMrAESY0PpRPD8FtryH8o+8yaMiaK1+3eafAUquP7IPOlRkwoyvifaJ7gzlVWDKgCN9iegjTz+NWLBcKW4LN/xghcwAOniHMRrvURyLmAtEW1CFImZYlPCxOmpkH5CrRw/hLLaRWuMIRRCwsQANxWLxOi5JV4B13ATqwPuYFJ8RYtrN24EXXUaiY0EwRJg8+VTsLgVN+8CJVAgGbU5iGZjPoUqP2iwYa0yMFFsx5dZnlIMRNJ8ketgotkCzxbDO/7u8jZvqhvCZ6czJ0A0FSruINj944GUHaDqY0EnQGar/Aezht4q1cV0a2GObkVGQkE8tivpNF+1+JzIqI+YMJjcczJ8oE+gq1JXSFKLBXarjXeXrYgeFDm6AurERPoIrzivaVLgyIRKsCBqBCyZ0PKKGXrCMt65duKW3UDmxACn0idNvEOlAYBvJ0J9oMfGrjBOO/Bi3vRZLvHBd/duxKyNYnTwn33PyprHuHIVNSecRtJ0r3tJ2Vuqw7u20CSDIEydwJ0ERp5VAwPF7lsQInqyjMBsRO+4NXwtNVEXJHdli4Vwlhllk8LEx4+YA1OXKNutO8cwN+2qXrdxrZRc2ihhO+nU+caCo/DhcxV1EDsSd+gHM+lM9t+DrbvytxvFplLTGUAbTpOh+NTyppp2VwrK9D/AATtficUGs3QtwAZs4AUry1jQzMbA0SezpbjwgXrR03+sRuZ60N7E4Er3p+yygSQZZhO3KN59qL45iFthEYzdtktuAFYMTtEQD1p5W7JkqdFqtYW1lBeCdgXbNr5BjHyrKu11u6LjDvLmVTBUOcubyA0jb41b+0/GbKotu4M5JVgf8JDeEgiAhkHXpNZ/wBrMUblzvVnu7viU9fWdZ8+dS2pNUacbpNMuH0T4S5F55PdmF31LiD6xlY7HnWihAPLz/M1hPZrtjewYdVPgeDH8Q0kdNI+AqycC+kNLrxibWafqnMzQRO4YwR6RHnW3REtst/azjllbL22IOYQQJM6gwIqr8M434bYYiWdVJUZdSzTpz0jTzFUvi3G2u5bgOU5nnKYiWDCOgho9qlradcNbdyZe5PMaECDM66ifKuacXLbfkvp6JHaDiDLfuW5FxFYlSCDCkk/IkiOVAsYTm8aspIBWem4Poa8sJkuqQpKgnw9QATlJ6cj5TS4lxS5iHz3Wk8tIAHQCtIQx6Bzb0FuynbC7g7hg5rbHxodjpE+R0GtXjivEUu2Ri0+qTauKCRIZXUOp6HzIrI2WDvJNXDhav3C2BB7wq8FjMvEDcKvhysSZ/Crk6RKVk3inFr+KuZViypZjmUK0hg1ttQcx0aNTp5bU8OKYvDhLbXxftHdYWSCSIJ3Bkg6STzjm5xTi1rCrlFs98ygNcYEMSYJIn02Hl0oVcx0+NoIWS0GOcMBpuTIHTWsHNyvWirxY3xTjQCqi6SdlJAjnrzHLXfXah2C4rbNnu3ZlYEgHlBI0kaj3mZ5RQrE4vvWdzGYnReg5Ae1EexXC1v4mbgJt2l7xucwQFB9SfgDSUIwi3Jdb/cttzdI9uccuKmRHy76gyQNiJ8wJmoZxFxyQzaabaAx15bc6PdrsUHA0IVPqDMIGwIgKANOQqtAzT4qcboJxxdDgGsjWurQ8UVworpWgitjOzT/AKPeNMbLWAjO1syIIACt1J/izfGrZ3d9uaWx5S5+JgVlHYrjAsY5CSMlz923o0QfZoPxrZ6eJDB3+jz/ALa5/wAP5V7XV3gqMxYm5JM6MQNddKVGxFH4Bfz4K1/iS4y/MOP/AHVfCBzFZX2PvHLiB9hArFpiGkrHuCT/ALtW1eMlUN7IjEGFUuSxOpJk/WMdAB56VzYXJnTOWl+5MbEtYS69wKrPczQDmhQqoD1+wT70A7RdohlUPpntI46SQ2ceoMUN4VxNsbjbrXGPdd2Q45FdQsnlqfXfzoZ2g4ulx1tm2BbUg+CZExIHI6L8WpYXNpji3FZoZwXHYYpLZdY1MSd9OeworxLi4ur3ltgCoCkfWMR4iANxp6awapmPxWZgVGQKNBzGs/r0qZgL40YiDB1G8xp6Qa6Ppq0yJcsmmglZxZu23V2mPFLKGJ+uQOUfVPyE9YlnGJbu2biyVQhoMDNEGNAYPKan8P4UHRrjuqAjRZh2KlmMRokwdT0rvhOJwyAMFOa2dCxmDO8bbeXKnKUYp4oyjbaDna/hds3O8APjOu4AI3A1+NDMDwFb0vnFu0ggsRuZaco+16+dPXcV+1XiRlBBbMZEAA6tvrpr8KY7XcaItpbSFXKVjmUgQZHx9a54SkqS7Ojlxa0TOF8eTDXE/ZiWDsEfOBsN4MSusaelCuN44XWVgToPETzbm3v1oJgBccMEUsfr6ciDueg6+1ScTdUkF0KKvggmczabR0UyfbrWkk29voiEsVpFn7JdqFydxcum3BhIgSCSTLRuD58664h2st2kKoMxkqD6Eg+2hj086qHDEBa48FVsqXmPta5BuNzHwoXec5RrIH96pwUtGadOw9juKG5hVmDlZgZ6/Z/yoZiuIsy20k5V1j+InWOgywI2EVxgPFbdNSWgiOo19aZZCo8SkGQdQRpsaqMUtCb8nOIuFmJ0EmYGgE8gOQqfwGz4bznQC2yA/wAbD+mfiKF3G1o5w+0rWLYu3MlrNJC6EnmWMSTpAUchJjnU6xEuwJeUgTNWhscL9o2gZyqrCQfs5QdANoO1E8B9H+Fv2xGJdWJjL4Wj12jYyKJX+FWeG4VhbvLcd3EuYBgbKIJIA33rnnyxl12bwhbKHfdxCXAyldQCIMGZOvXSonegU/j+Is912zSSdzqTy5+lQrjZj4q3j9zOVXoftwzoCYBbUxJH5+la1w6zgbeBd0tliy5T32jnKBt01g+ExPPQVQOyGF/1lL5AKJnIJ1hkCGSPR5HmPKr32jxiNg1a5Ga4AVIEETrI6aGsOXlxkkXDjzWmZzxXGHvQSSwElQTMdB8alcSs3lXJbgIN5IzGAJZidhqI15+dCbCNduyCsKd2MCAZ/CvBiZkuWIXWJ+s06DyGprRx8oyd+Qjw7gtkKHxDmT9hdNORJ13kbdd6sN/tNhMNhlt4e3lzAFomS3mdzGvpVJfHsSWcnXl8ANPQACohfMxNZy4s9yZrHkx6RP4jxNrrDkBy6nqaZtgkgDWmQNae009a1SSVIzbcnbHAx0869uHSvbiqNBXLfVNMTPbDeLQ1unCe9xFi3cN4hWUaIAp6EE6mZBFYRYuQTWjfR72wK2/2ZgJUlrZJ3BMlY6gyfj0qgfRfP9A2+r/+o3517UP/AE1c/h+H96VGiLMotcWt28I1u2D3l0+MkaAagAQdYBPufIUVxvG1ISxeulUESApIAUQIMmWIAGoG56Qajmg6kAHQ+lEcfhC1lbxO45giSPPziY86zwSZ0SlfZKx/arKjWMKBbtEztqeWpOp0A386B4G8AZYwTJk6j/OmblvJIP1tvWvLZ1AO3Tzq1FLoiUrPb75iTO5op2aZUvFmIyKupJAMnkJIkz0mhZ1OkVNs4kiyVUGGaXaNIgZQTyEyaH6RKOeJY1HCkaPrOU6fWYiPY1N7P9nGv22u51t2l8LMdSSRMKOenUjeoOFxtqy4Pdpe65xoSfLoNfl7EsR23YWDYtW1QSTKgCZ6gb6QPapeVVFFxxbuRFTAgK5JKgyDHroo15nf00mnsJwrDGTdu3IB1CqBoCF3JJGrDWDs3rQqxjmAkmfFPo2uvTrUjE422tjKiN3mbViNgOQPn7c6bUiNB7EdpcLastaw9soWEM0ksy66EzMTy0FVZ7hZsx5668qio5Jk+lPv+opxgoDc20kWDhdt7tkYdXy52zmACCZgFiAWIEHTbTbUkc4fsf3quwxCAISDmUgaa8th+vIBrOMKcz5EGI1+f4E0W41bVMMmRvCwUhdVJJzSxHMeEgE9B51NNPTC15CGG7Ntg1u3Lz25yFUCsWJLeUCNNPeqricVnYZiTymZ05xNNC+SIOo9965LLAhYPWSdfwqowadsbkmqR3iHzEkSFHInMR7xSGOYIEIBVSWWeRMTtvOUaU26wJ/xT8v864ZTAJBjafOtaXkzJjY5+6gaS06byM3y8RplHJ3M68zP65UQ/ZF7jfKyrnJOmuhygdcrr8ahpl56iP71DSXQ029HuIwrI0NE8oMjy1pvWJNP3AIk/rpUQ3SfKKFsC4dlMKb2CxFpfri5ZcakaO3dMNNxBFEPpPc27iop8KoFA6Rp91BOwHFHt422FMLcIRxvKzPxBANE/pU//KAJ3EfGubkV8sUb8eoSf+8FKtXIUjz18xpFdqy5TMyD/cfMV5aRQ3iJAkyRqY12BIk1zhHXvFLAlJ19K6GjCzi2pcGeX96bs61YLq2bisLNvIQucsSQSgMaSepFA7aQTPKn4A6KmfWunaInrXi4ptpNed6DvNSMcLaU4L0rp700GXYV4oin2Il47Dd2yQSQ9tXE/wAQ1+DSPalhcUUdXX6ykMPUa1K4hiu9w6H7VjwE9bZjL8DI9xUKwZA8M60/I0aPZ7WWiqlpBIEjoeYpVXi2OGi5co20tDTlpy0pUZL0TigZawLYnEqgAVmJmAABuSYAGwmrd2p4cERFJIsBMmZjItkL4Ao3EkSY3NEeCcDTCqTOe431mj5DoJ+OlV/tvjXuRbE5c4gA6MYkE/7xj2ppUrY7ykU7EBncneN/7xTVyREaTP4irk/DbiWu78MBvrAaiNNWHI76jp50Bfhs3CzRkGkrrr7bCoUi2gSvOp3DrTEzlYqQZMaDUb6a/wB6aVQ3nBj1HI1ZuBcSRMJikYgFkBQRu2bJp8VPtTvZNFNfDE7DmefKmUWaP2uFuUMeHSQxjXwIY++h2L4TcswbiwG1UyCCPIjQ77bjnWrJPMNcYZcoBIbSRO/h5+o99ad4jeyoFU+JpziPQb89uXSlhLgW2CRPjk9NAQAfKSZ9KIcTFtbUXLbJcKK9mIgqzMIO/LX1BqV7AAp4adDEDTWa9uWjGaNP0K8sMDpU9jHcDaV2bPIAR2kDmqMwB6AkATV4+kSyWxNm2lsZu6UKdtJbwiYGkewqk54mNJBHtBn8a1TtFiEvLh71vMHsQwYLplYAMJ+BGkUJiZkWIEM2kDTT2BNMKd6INhZe4GBOQmfjl1qDdUDqKYHNkjMJ2kefPmOdHk7RvEiNWzmQCMx1LEc2J57CAAIqvGuy0gCdBt8flSlFS7LjLEtXD7ym0rOi3A4vB8xiQFDSDG/gMUCu2CqqWEZxmEgjTyPT1orirYTA2gDqXMeeYOCNPWKa480kqAYXwweQEARp5VFVISdgkKcp6U1dA5b1w4iu1atBMKdnle5iLKWhFzvBBHqDPlArQPpN4E1xrV5SoiAZ6Tp94HwoD9FOLS3jmzc7TR6jK/3KaIdouMm7enPmJRk8P1VfMGSP5SOeprn5bUotG3ErTM7vJ1M+KJ+NOYjhr21VmEK31SCDOk6QZol2j4XZtRkcMTB+sCdRLTG0NNBGeQJJhdh+VdLMEWGzhj3gVN7gW2ZMAAEa+WixULjeBupdPeKFgZJGzFDkYjmZIJ161Jw13K6MDqGBE09xzFG40PcbMbxJJ+qFZVM5dgZLbVEmy62BTY8Uagedd2wq6H4kV7cM76+e1RnIpCPLryxIqZhLisPENQPjUK2s07MUwonYfEhNl3EEHUHnHyrrh2GYgmQFn39qitiBky5NZkMCfmNQfaKP/sQt4bDsYHeAk8pJOYf8NEtIqFOWywYVz3abfVG5E7DelTVrgrZRNwjTaNvKlS2P4eyydnuPYbFAKqgXYko2u0SQWOok8jPlUXivC8+NtlsiWlcMWzKRCAQAJmSw5gUQ4f2Uw6sGW37n+0UascCsjUW1+E/fVKN9mOVdAzF8IsXy1wMHyjKW1DLOohgNeemw86zftKAjMiuxAHNgxEdTEnXrWq8WwNxFU2BGo7wCBKCTtzMwPes97VYFAy5AIZQ0QF0PIx/eKyxqeujVP47KfhzmHhXyJ5fPWrJi+EoMNbyrNzK11n5C2h1JnaWyoI5mg9vEmMigE67+29W/C8LK8KxGJ+3etKgmYFlGAOXXTN4j8NprWPZLK7wfDW3sXu9LQUYWwJ8TwczctMwtjXkpqtCSFkmAOsx1j4Va7GAxNt1e8hRHQd2JWAuhEAHTTXUVX+J4MpddRsTI9Dr8tavtaJRCtklWG4yydfMCfnR3tLiHZ7LOZiyFExoFP/yFAy8ZgOY+I0P4Uf7VXV7u1BGZZBHlCkfMVPYAc3j3eWRAM69fI7jzFcWlJE6+sbU09zw+tFsLhkeyzSQywRI0I0ET1n0qG6RXZ7wLhRv3+5GrOrhRJUZ8jFSY6MBvpWz8dTLgHX/DbA/ly/lWS9h7oXHWWbZWY+sK337VpnEMQ9+0yMYV1ghdNDvrvTckuyWmZrgyoxd1nBKSQ0RoDlgnkfEQPeonHcNZR5tQQdY6dInlWiYXglq3aNpUGUiGG+ad5O5NUDFcMFrF5CC6i5EEH6p1WTtqPxqK+WRadqiu3lk6Cu8HgXutktAs8EwOgEmnMdayu4AIysRB3A86v/ZPs53FrvXH714P/dXePU7n2HKtbIeip4y3fGHtL3N0d14izIwAOvl571xx+8Lj94oiQCw8zrI+VajiWUqVIkEQR1B0qrDsugF2VLKoGXUT4gQAecCD8KznJRdsIqygdyzTzCiT6SB95FcqNKL8J4aHxgtNqCWBjT7LfPahZUqSDoQYPqK0sZK4RjHtXe8SZWfuIirlwnEWcLbw37SAQ5aRAJBMnMTvEkbdBVGYwJB1ozhuIi7icHKyLeVAG1DMGJEgbeLKCOlTLaAk9osGjXLuQQMxyekyvyqqOPnVoe4zSzmWk5j1MmgmLsDOSDpv7n/KmtJCO7WIUBST0+VTuK2w7oASbjAAAARocuuulM8S7NtbsWLoJi4gJB5OdQPQrB9jRPheV8UrSYsqzsRy08MeeYilN0rK7YzjeCqq7sGA1Hn5j0igJQg+LQmrDbuK7sRmKg+JmMD2GpYk8/SmeKONPTQZQv8Af3MVlGbumU40ivs1eBq9KUq2JLZ2H4PbvZ3uAMEgBTsSQSZHPlUvt1xK2QllILK2YxsoggD1125RXfZI9xgLl6JMs0dcogD4g1Ub+KLsSdSSWJ8zqaT7FVsLJ2uxIAGYaD/CKVC8/kPgKVO2LR9FIgAgfr9elOg14IjkD0ml3i7f5UbEQOPX8uGuklh4d1BLTIAgLqTOm4/LJeOcdW44gMpRQsOVJ0OkwBrv1rYeJYgLZdo+qp/WxNYVxS+ReYHMSGJ/70kmQeXtyHOk47LXRK4Cgu4q3aILLcYKwHME+L5TrWodq8CzYe3YtWy6vcRGC6BLY3J6AAAVU/ovwwfFXHI/6O3voYLERB/7oatNygTv+FOKQpN2Z79JjMptOnhVbZEROsj8IFZ5isNdJDtmYMNDHLXT4zWz9tuHJcwV7NqVQsI3BHMH0nTntWW8fxtpktLbmFRQQDABKgsIjQz+PWolJp0hrrYC7tiBABG3v+FdY21qkgCUB05gzqeddYPB3XdsmihSXJMAKNTPvAHUkUa7V8KXDFLI1YW1lxAzTLTETImJnWBoKL2MA4HhzXryWkiXYKOmvM+g1q2drOCJhjatw0BApeAuaFG0/wAWYxuJpn6MMKG4hbJjwqza9Yge8kVeO3+DslrWdEclWAU6E7EGZB0Ct8T1qZutgtlH7HcKzXTd5WxGu+YjTT0n5VoFpvDVF7HYk99dQABW1AE6ZYHPXY/dVxgxT1dshpkh3FVTtPxOzbb7RvEAqEAkRmAMkQPrNrBPSrDkqvcfui0bjoSHOQEiNNwojc8zuOtHI7Q+NUymYu8xLM6gMxmIg1qaITrrryrMsHYL37PesSHYQTzGYAj8K1G2dBVRV6CR4LYrnFYX90bkqkGM5JHt0O40PnGtO0K4/wAOS6FDgnQgbnJqpZzrA0gDc6mp5YrEmL2VThln/wC5jVW8TNmUggyjHQjfehvbPTGXIEaLPmSAZ96KcK7tOI20sNnTVMxgSSpkgctag9ssUlzFOQIygJyjwiJ0qlLpDoAqCxgCSdAB12FS8Twy/h2XvEKMTKzG6kdD1ipHZzhZv4i2i7A5mI5KpBJ+4epFXrtTwrvb2E0zfvYIHMEZ/hCGqb1YXuilcc4fcGIYFcqhtQCSo1mdeUn9b00QL163ZtxDMF08zqfhV07XG/eQtetph7cbCM9wjYNrJE+w89KqXZHA3HxQFtGZlk+ETAgiY8iQajjeS2Munam0BhWyqR3YDegED7qp3DuK2lNzPJFxMsqNV33G25B9q1Pg/ZG6bIXEMusyCC2h6z5VlXEuE93euW8viV2EGeTED/hANVNJqmKOhnh+Ad9SxCcgpAJ326c/Fy+VR8QRmJzZ3/hByKNtzqYGm3xqxYPBAYWWIUHMXYQWyA5Qqn7MmRpqSYEamo/E8GmHwqoNLrtncb5V1yKT66n0rBcnyo1cdWVu9IMRRTs12Tv452WxlGQAsWJUamAJAOp108jQzEXdPStS+iriGEw+EY3MTZW5deSrOqlQsqoMnnqfeuiPsgk8W7CphuG3f3rsyWiBsqkkidIJMyRvzFZQiw351pX0n9rUe3btYe7bdGJZyjhtRGVTB03J+HSsva5J8qmtiJptE6yPjSqL3a/4j8KVFL2I+hO51568/wDOnVtx5fM07lI5ffSFv1p5CoZxtgG0wbMwjUAiYB1A5bVlHaW7aS8wVSBOpLDU76kdJ209Odal2gB/Zb+WJ7tt9eR/DSsd4fhO4xli+yqbRuxGWBE5WOU7RJj0pVlspGodisELeDRlADXv3hPPxRl5clAo6x9fuoRc7RD7CH3IHyH51EucZuHmF9B+c1GaCrCPHcM74a8tvRih9+o9wCPesJ4rji76CF5CAIHoNtq1jF405SSWYgaDVteQA33jasmxWHfLOWBnbUrGo3EkT7cver497Gd2OJ3MptDwoSCwEySJiZ9dtKs30gXle6pzLmVApSDpG2uxoL2Ywa38V45UCXgHmCsDWTG/nRDt/e/epETl3j1pOPypBehzsFYm5cPRI+JH5VZcZhFc57rAC0kIWiAfEBJJmQoEDzpdnrCW8NaCgCUDN5sQCSaqvbDtAzMbLIkKdGBYmPf6vUgCsWpSdIu0iR2Et/6xcPRD/wC5avUVQuxOJWyLly54QQFUmROsn4QKsNztjZGwY+YE/iK6aMm2G4qt8YwF3EXMq+FLbSW0MkQNPOCfhTGJ7cPMW7DN5kqPzqs8X41eYyc1o3DJVXYAxoCdf1FTOLa0EW0TeJJb/a7KWCQFKqcx1JzAkwNBryFaDaYRvWN5rqXM3izjUHWQeR11rzEcRvt9e5cPqzfnVRi4hLZsV/iNlPr3FX1IH30H4njLOKQradHK7wQYHKDyOnWsqNGuz3dFbq3b3chsuuskDMY0UnfKdqXIm4hGO9keze7u8rqdUYMPYz77UzeYsSSZLGdOtc3MuY5SSAdOsedRsximkM0rsPj+FYWzN++Tef64yXAFjZRC+LzM6+1WO9xvhl4zhrs31ViijvQpOUjVSMp0JrEKuX0aYez3167fcIlu1z3JY8hz0U0uR1FsEk2DMdiy7u10sziZzHWff8Ks30WcTw1i/euYi6lo5Aq5jE5jLR6ZR8ap3F0Q3nNsllk+JhlnzjlQ5zRFAfRyds8AdsXY/nA++si7WX5xd5kIYG4zKw1BBMgg89DVMBq32OFXL2EtXFXwKpzuSFUQSgkmBsopT1VjiG+B4/8A1S34QShdpIGrywBHpPsW8qB8ZWMOWYy9y6JaeSg7dNSKMcMRLeDOofJmjKRlMQ7TI2Gb1PKhHEOG4i/aGZRaRdVDSGuO3QakCOuwHU1yQpTb+5ck+isMRJpp9/h91O37BUwdxpTZruRmScEAdGmCeVTO7tjnqOUQfeo3DruWSCAddT7R+NLENJmQSdajyB3+2ClXGdf8J/mH9Ne09Aa23DTt+0X/AGdf6a8XhrjbFYkf+Z/anY8q5y/r9CssUVbPb9u49vL39xht44aY5NoCduutVrHdlcRcZR3lkIp0UArI06L02HKrG0UqcbWgZBXgTyT3zDXbxH0+3Tg4Uw072fVW/wD6VKg15r0NKgs5bh3hgOQ3JhOh0gjxbg61TeO8MxJ7tO7Z1UmWkeIkyWOu5Op9auhc9DXvenzqovEXZQ7dq4uKR1s3QMwzwrkRoCNEHhj18opdu7QW4J0kArqY6HcakEfOr3nO+tcXEDfWAMGdQD8Jp5bsKK5hezLPatm7iLsFB+7BygaaDTp59KFcU7P21DomZu7yncfVIJPLU/kd6vB15fdUHG8Gs3T40300JH3EVMZU9jBuD7OYe6gdWLAjfvCDPOdSJ9KVzsdbJ0Yx/wCJNEsJwa1aXKmdRM/XcCf5qe/ZQPtXI/8AEf8AqpX9xAY9irfJ2/8AUUfhQXjHCj3dppuFRcygDVVQBROaNGMVcf2UEfXuH/zG/OhHE+z1xyxt3InWCzaka66wfFrJFVCX3BlaxtvD28kMc5MOAYgesEk684221o830bK2ovHy0DaculCMJ2HxBuDvVBTnlcSf8zVss2LgIGRgAP8AGp8ulVKW9MQHP0YD/bn+T/5V430ZQJF86a/Uj/mqxKtwc7g/3kP4VzexDoCxZ4/3D9wmpUpPyBltzCsjwwIB/Xt70R7M8BGLdkL5Mq5piZ1CxuOoqfx/FW711LVnLJgaQPHsAfLlPxminZLgt3DG41wZS0KAMraTJnUc4rWUqQIQ+jD/ALYfyH+qub30fNbRnW7JVScoUgtzj63WrP8Atrfxfyj+qmcZfLoUMw3hMjSDvPt99YqUmMzbhuBe9iVsMcpJIPOCATrB8qtH/wBMj/tR/KfzqFewrWeI2WKhJYFdI8P1QQNNDrEAVeP29vP4f3q5NroRUz9GJ/2o+BprtBwLEWMHbtBy9kOSYgQTET11J8quI4i3MH+U0N7S44NhnViQGgSVPUHmI5VCbbVjKWmNfDWGtlTLtOsqe7ZUI89co9iPKhmP4peuQLjHKPqrrA9PzoxjeL94gQr3jHwIzySBpzOumlMcXex3aKjlmH19PDOgABgToB1Fa4rsVnfA+y17FIXQqEByyTqTpsPep7fRvfH20o32CxgTCAIwJDHN5EkGNR0jWrGMefL5flBqG2noGZxxPsVfsWmc5WC6mDsOtAkB3rVeN5r1i5bWFLiJOwEidAOkiqV2m4ULBm0Itk/AnlQpMaANKvSx6mvaoDZy46j9e9c6dR+venWwinkK5OCToKz0A2bYPIff+NLuxXQwCbwKRwaf4RRoRxlr3L6V3+xL0pDDD2o0M4Nv0rwp6U4bY86WSkA13fpS7sDp8qd7ukF0oEMm0AP7/wB64IGmhqSVpZfL5UhkcJ5H5UntAjUT5GKkZPL5UstAERbSgQBHpA+6uu78jUgJ6V0FPlQBDCjp7Uo12+VSwp/RpEGgZD0rm5aRgQwUg8jB+/ep2U14AaBAn/RWHkRatSNoUcvapIwqAbAVOCH9RXOQ0BZBOESdlri/w1HUqYAPPn5b0RyCKRtCdtqQFUu9iLRYMblyQZ3WPktGBgP4vv8AwNEBaHQV41hen6HpVWwIH7D/ABfN/wCqoPFuBvcSEdQZmWzt1GxY660cGFWNvmfal+zjrSugM/u9gr6q7Z1do0UTJPPU+U/Gqo6kEg6EaEVtYw43n51UOI/R1nuMyXsoYkwVmJ13B1+FXGfsAN2Sx2RzakzcgqA5UTHMwddhVxGGu9H/APUB/wCShFv6PguU5zmWDIaBI5/9GedWO3h7uslZ9SdP5RRKS8BRAAvj7Fz+e1/TTOJs3LiMj27hU/8AhfGjPcXOo+P9q4Fm7PL+b7vDU2BVD2V/hxHwtfnSq3Re/wAK/H+1KnkIJZ68ZqVKpGee/wAqU/qKVKgZ6D+orifWvaVAhT60qVKgZ75Qa8pUqQhAGvBP9q9pUeRnUaf3rguBzpUqBHYub1yrfrWlSpge5fOuSR1pUqQxA+dIDzpUqYj33rya9pUAeE6V6GP69qVKkBznNIk0qVACk9a9z8qVKgDw0j60qVAzg17FKlTJERSMxSpUAc69aVKlT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10248" name="Picture 8" descr="http://thepinoyweekly.com/wp-content/uploads/2012/01/us_troops_philippines.jpg"/>
          <p:cNvPicPr>
            <a:picLocks noChangeAspect="1" noChangeArrowheads="1"/>
          </p:cNvPicPr>
          <p:nvPr/>
        </p:nvPicPr>
        <p:blipFill>
          <a:blip r:embed="rId2" cstate="print"/>
          <a:srcRect b="5588"/>
          <a:stretch>
            <a:fillRect/>
          </a:stretch>
        </p:blipFill>
        <p:spPr bwMode="auto">
          <a:xfrm>
            <a:off x="4191000" y="3733800"/>
            <a:ext cx="4800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843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June 30 ay 2 </a:t>
            </a:r>
            <a:r>
              <a:rPr lang="en-US" dirty="0" err="1" smtClean="0"/>
              <a:t>taon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nang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Benigno</a:t>
            </a:r>
            <a:r>
              <a:rPr lang="en-US" dirty="0" smtClean="0"/>
              <a:t> Aquino III ay </a:t>
            </a:r>
            <a:r>
              <a:rPr lang="en-US" dirty="0" err="1" smtClean="0"/>
              <a:t>maupo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pwesto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pangako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“good governance”, “</a:t>
            </a:r>
            <a:r>
              <a:rPr lang="en-US" dirty="0" err="1" smtClean="0"/>
              <a:t>daang</a:t>
            </a:r>
            <a:r>
              <a:rPr lang="en-US" dirty="0" smtClean="0"/>
              <a:t> </a:t>
            </a:r>
            <a:r>
              <a:rPr lang="en-US" dirty="0" err="1" smtClean="0"/>
              <a:t>matuwid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lumalang</a:t>
            </a:r>
            <a:r>
              <a:rPr lang="en-US" dirty="0" smtClean="0"/>
              <a:t> </a:t>
            </a:r>
            <a:r>
              <a:rPr lang="en-US" dirty="0" err="1" smtClean="0"/>
              <a:t>kahirapan</a:t>
            </a:r>
            <a:r>
              <a:rPr lang="en-US" dirty="0" smtClean="0"/>
              <a:t>, </a:t>
            </a:r>
            <a:r>
              <a:rPr lang="en-US" dirty="0" err="1" smtClean="0"/>
              <a:t>kagutuman</a:t>
            </a:r>
            <a:r>
              <a:rPr lang="en-US" dirty="0" smtClean="0"/>
              <a:t>, </a:t>
            </a:r>
            <a:r>
              <a:rPr lang="en-US" dirty="0" err="1" smtClean="0"/>
              <a:t>kawalang</a:t>
            </a:r>
            <a:r>
              <a:rPr lang="en-US" dirty="0" smtClean="0"/>
              <a:t> </a:t>
            </a:r>
            <a:r>
              <a:rPr lang="en-US" dirty="0" err="1" smtClean="0"/>
              <a:t>trabaho</a:t>
            </a:r>
            <a:r>
              <a:rPr lang="en-US" dirty="0" smtClean="0"/>
              <a:t>, </a:t>
            </a:r>
            <a:r>
              <a:rPr lang="en-US" dirty="0" err="1" smtClean="0"/>
              <a:t>paglabag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karaptang</a:t>
            </a:r>
            <a:r>
              <a:rPr lang="en-US" dirty="0" smtClean="0"/>
              <a:t> </a:t>
            </a:r>
            <a:r>
              <a:rPr lang="en-US" dirty="0" err="1" smtClean="0"/>
              <a:t>pantao</a:t>
            </a:r>
            <a:r>
              <a:rPr lang="en-US" dirty="0" smtClean="0"/>
              <a:t>, </a:t>
            </a:r>
            <a:r>
              <a:rPr lang="en-US" dirty="0" err="1" smtClean="0"/>
              <a:t>kawalan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pananagutan</a:t>
            </a:r>
            <a:r>
              <a:rPr lang="en-US" dirty="0" smtClean="0"/>
              <a:t> at </a:t>
            </a:r>
            <a:r>
              <a:rPr lang="en-US" dirty="0" err="1" smtClean="0"/>
              <a:t>pagyurak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soberanya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bansa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kalagayan</a:t>
            </a:r>
            <a:r>
              <a:rPr lang="en-US" dirty="0" smtClean="0">
                <a:solidFill>
                  <a:srgbClr val="FF0000"/>
                </a:solidFill>
              </a:rPr>
              <a:t> ay </a:t>
            </a:r>
            <a:r>
              <a:rPr lang="en-US" dirty="0" err="1" smtClean="0">
                <a:solidFill>
                  <a:srgbClr val="FF0000"/>
                </a:solidFill>
              </a:rPr>
              <a:t>lalong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lumala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revolutionaryfrontlines.files.wordpress.com/2010/09/philippinies-demolition-crews-in-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692" y="2133600"/>
            <a:ext cx="422030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1481328"/>
            <a:ext cx="4191000" cy="4525963"/>
          </a:xfrm>
        </p:spPr>
        <p:txBody>
          <a:bodyPr/>
          <a:lstStyle/>
          <a:p>
            <a:r>
              <a:rPr lang="en-US" smtClean="0"/>
              <a:t>Di pantay na mga kasunduan</a:t>
            </a:r>
          </a:p>
          <a:p>
            <a:r>
              <a:rPr lang="en-US" smtClean="0"/>
              <a:t>Hindi basta mahahabol ang mga tropang Kano kung sila ay lalabag sa batas ng Pilipinas (Subic rape)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Permanenteng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presensya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1028" name="AutoShape 4" descr="data:image/jpeg;base64,/9j/4AAQSkZJRgABAQAAAQABAAD/2wCEAAkGBhQSERUUEhQWFRUWGBgXGRgXGRgYGBgXGBgXGBccGhofHSYeGBkjGRcYHy8gIycpLCwsGh4xNTAqNSYrLCkBCQoKDgwNGA8PFCkcHBwpKSksKSkpKSkpKSkpKSkpKSkpKSkpLCkpKSk1KSkpKSkpLCkpLCksKS0pKSksLCwpKf/AABEIAQoAvgMBIgACEQEDEQH/xAAbAAACAgMBAAAAAAAAAAAAAAACAwEEAAUGB//EAEUQAAECAwUFBgMGBAUDBAMAAAECEQADIQQSMUFRBWFxgZETIjKhscEGQvAUUnLR4fEjYoKSBxUzssJEU6Jjc5OzFiRD/8QAGAEBAQEBAQAAAAAAAAAAAAAAAAECAwT/xAAoEQEAAgEEAgAEBwAAAAAAAAAAARECAxIhMUFRE3GBoRQiMlJh0fD/2gAMAwEAAhEDEQA/AKKpRNQoE70huFCIJlGhJcHJIc8qiCShqUw0HtXygjLI0rlSuWJIjYFSSaFSmORTXdU504QYSRkebfrE3FAOxAzDinUmsYiQxcIR1Y9RjAKMoUJIOrjqKH2gmfAgcifJm8oaoDNINPuE8XJ5xKLoDAcMun0IBaZfAl8k1bLKvnEKl1+6H+71qDToIxclIOfC8vf/ADtBgBqCm4E+dR5xAoyg5BPS+fRXtE3GD0OLF1jTEVeGBZcMl9+TeYHOIVZBMKaqQxKzcN28EoV3VHNBzGbCEgDOSKG6SN6f3zgpdPEKkAhiBQhwzGoIIjHGSRQ8g2lYxNlly0oSlKUi4hTPiSHONYgyamr3ccyOlcYxJIq17g+upJiBLS7gANxx3sBjy5xKw+TDOv6vjFErmE4B/wAV0e0SFnKlcX8mwiA2YPr6Rg1u5cP2gJUvlxArzwEChYpmTqx+uUYF7vM+xjFAsz5cvP8AOAPtt4G5s8qvvhK956N+dYNEpteLlujkQQTx3s46wEBWQbT63wsSDq7apI5uCKwwAjL09Gp1iX3bsH9jAV1WZ8bpPFvd/wBoUuyJpQeUXAp+OGWHAcqRBlA4gNyHqYlLZS5+TV0Ip5YRMt2PdOOAdXlecdIIoyvKbXun/gIG4c5hV+JOHMNGmWGWHBrj90n2LQ0XjRlcQ7ftCpoo94pxxpQVxLtrESl0qQS/8qjzol+sFGFEV5VB5ZmCXfxy4gCm8oHrFaYtb+OmV4KDa1HdPnDUkkeIXdxfqx9dYgNC3zKW1Ib1IMEpCnOY3EAfXSFAvS9XcSA39x/OMc4OhQGLlW6AYlLY3gOoGlX+t0WLG97+mZVv5FbyOUVWVkw4BxzeHbPXVVRREw0AAHcVk8SeknpGP3eg9Bzgp1bgb/8AnLyP3dyvaK6Zqslg9KcQIy1pVeQQqgly2DVe4P5g8J7Tylt1dbtfrjEiZuPMEe0KvK3cxl/c5jFXn19PWK0b2qWo1PxU8okT0jKvEdRCl3/rL2MCpK8Sx5E+TmAagDG6SeXk9SawaJiRgBXfXoBXrFa8rd1PuGhoBORb+ktANVOareXvnEGcM8eAfyy5QoEj5fJMSlZ3jhh5YQEzJgZheyfDDiRhAqW7VI0oD5FLc4BVGZIO9m8mglKfFLcvQ19IApk06kbi/wC31nEdr/N9edIA6sr+knHpjhEGaMCDEEmzsQSnogE9Un9YxF2uXG+OOIiwhG6m8K44h4kS2wcH26xpFckj7x4LKacQK9IK6TVJLfip/t9Is/3bqnLHAloU7UJJO8088GiKTMcVDjKqiRzBo/IcYwBWopoPcEkdIciZWinZ/CoKbR8W6wPagkOp2/lJ9BFApSTQknm/ndBhhCnYKB3Emm/B2hRtiHIK05ZEDzS0Gmdkkg6McOlPrCIM7NWIA494+lWidnT3WsGgCVpeo7/ZkqDl24GBcHR8alt1aDPjGl2TbwLVNTeIBmTfmpSTNTWjk4MfWkJ6Zybkl8MHxJfzaHzh4aA/w5f+xMV588JBUVJAAqWwAxyy4wYtQWEqQUKF1AcBJwQHri+TUieTywpypwJf8ohUsszP1r5xhm/X0AYWV7sdxfy/KK0MygcvPBt35QYlcQOKhrvELBbQGtDTjpEX6PiNxCvZ4BhYUduBI9TEJS9O8OlfKBc6+ZHo3pA3dEkjOu7eawBKmjNRHEoZoBUwHNLZOAdcniSgaN0MSpQArQas3rSABIAzSRjQM3IEQV4AkMlxSmIbUH8tYXfCgWINDoXxzuxtLR8NlcwqPeaYVJITPJT3ySARKLg6At1hFXzLcYzl1Dnl2g/aQlg10BqMaKW+j4VEXzdz8lH69I6FNkKWvSkrGFZKApt5md4mNJaGCjdAZyzKTg/TphhlGYm3TU0tnkorvFw3NUwdSGEEiaoDwvwUohj1r0jLxobwbHxEdMvKBnLU14FO4qc+bs8acGLnEYhQGdVMObEQSbb+I01vCBRMUQ/dPA9fF6QAJBNQBvusOQ9YA+0vNR96Sw4HvesMKzkD/dhzbCFOo4rQ2+8PyiFywaApfHvAEep84BwtBLgvj99Kh6gwJmjIgenqYgocB7r7mL8AQaQKSQWIx/l9AFP5QUxanaoPIkfXKNdZbGiZbJhUmqZSSHehCRWNkVaNhl6MQ/nFXZA//bnjD+CMfwp8oMy0G37Ko2uTMugp7gcEGqVkl8wWIxjsNojvpBZihOPDHCNNtWWbyHL0VRhldrQA9Y3W0lgKH4U/e9vyieVVEpfDdg36ktwESQG7xbg4Pm/pGGU+QPEk+ubQSQMAE9NOXtFC1TkAeIMNSlt3iVE9qlXhBLaCg6CJXK0SKfygmvSFrSkYhFNyQR/c5A3QBXg+Cj1I+vSC7EEuQCdSio+vaMvA4dXDHiGbCASoVYJ/8QX64U0ygJuCmXAM+6ih6RiZQOFDrU78wYOzpvKZL1OF4EEktmd+dI7zYPwsJYJUkGYCO8RLcKTVQlO+RYrIBwI3y1iHFmyFJSXfA1Y0emA8usKm2mcKXwXzKEqfeXQfSOk+JrAoz1lKpCWKQU9pLSXLFRKVKB8SnKlVLud2gmyFAFzLwyUFPoBcJFcnIGMSa8tY5Tj01sj4imJWlHcKXWCUypQJAPdb+EMaa8RgHKuKL3SXrli+goODUhH2A33unHQt6ReTZVH5BzAiRRllll3KkogMDMCn+8EH1FIfKBrcUhhjcofL8jCQohvGK/8AbFehIEMUli7PvNxPqRG2GTlJPiUngWfzpA3UD5UFvwe7CDEtZyTvqny1jJcoj5c9Ehv7X9OsBiS3yKTpdY01OAHXrEqUDm3G4QfMtEJD4IAbSYAPrlAKmzLxAl0+9eSr1YCALtE4sA2+voxgClJFETC9HSSW5lUMSTgxSWxASAeDZ+ULvlu9eJ3qvDyHq0RUhYo4WQKOq88I2KpItVouuB2INb33U61ivti0hMsEC45IHdSoqLasyYpWHaMtEy8m0HvpIU8oAghgEkg94FsWpSKjYW+ZeKaksDiG8QxG7uGNxtIK7UZi6j7wY8aivCOXmT1G0zAdQGag7qdxbyjpNogdtUDworiT3fYaxJ4Imy1S1A0QGzI108IeDu4kk8gC3/jQRTXIlj5SA2QxPEO8DKQgFwgg5eJ+pb0gq0gg4kEjBlCnIKjLoYsTXipuRceUJVSgPIlKh/ud4mRZ1GhIz8QDAAFRLZgJBOHWAbJ0F5R35voLo6RtLNsJc2UVgIYKDKUR32KUlMsAd+67lSQXN1KX+az8PbDE5QvA3Sm+E+CZOS91wCf4chyApT3iNAe73iNmi6Te7MXWBCbq0VushwRLQAO62JUDkHs8cEe3JWbZIlWpCCb5Epc0hSSp1JVdZCXSApnPfLBwSnvADpl2tFnlubssJCQpQbFiEpShIehSwAFA7UDjVzdpJG0+zAEsIs6lvQAXlpvKbBiGJOgq2fLbS29MnrdSQpvCkzUkIfQJUA5DOQKxOjtQ2ttAzp65gvJCi4SohTAJui8Kgln1qcTiQXtef/3l9W9IVOnorelqB3KcNuNekDJtEk+ILA447qS4kqtWW1zlgupZb5r5AejVfH6pDeznfeV/8hMQnbEnUgBhgWDmgomldWhn+eyVGswc71BBGtROBp4m/mLh8qkdKwa7S2IwzJHu3lAInKBINAcKK8y7mMCykEnDe6fVWDRpA/bQ7Ap5P6gEGMnWhs1f2j3Z+kSFg/MQf5VE+bOYG62C15fVcYgj7ReAa8ejg8AaQxCyzENuLu3MiBvknxEgZEEHreA9Ywg6jXxXSPaChnLFKBj+JPmLwjJKr3hU2l1T+qIlMsKwmktosK81GDVJBSxmFt5R7gh4BdrmXEKmEUSLxVQkAYt3R9ZwQ2mJEl1XimbNmISasTdD1woSl8aE0MarbNuCAZcpIJWCD4SliMziSRx4Qm02pRs4l/ZxRRX2ibsxQdBSU9mQEkChdIelGhKK8u1pVOKpVEkBRBoQXIIbIXUhTEZx09stYWbyXqEsKA4AfVdI5qz7KQlLLAUo43bwS4LggOwI1p+e1sbmYEnQYb03gz8qwn21p4bsq/3VrQmIZlUV0I5F6w66chTeCfRQaMk2RlG6BySARqcT7CNnZrGC19aEjMrSCvfdQnvKbcGDhyHgilZpQJ8DEn7rZfi8waMY6DYuyTMHcYlRNwEd1TMSpTishCmc4qUAARdcrtEqzypV+YCZQUlJEtC0ibNILSiStQIBSskJN2g7xqB29isPZJBQhCZkxQ/1VqUpg5YFipkpFEBgA7kMTFvjgqp5cPtmz7TE+b2SkLQFqutOShaQFOl+0SQ4YZlmAq0Upm1trJPeTaSNB9jtI6BCT5vFTbZs6rVPWotNK13gialC7wUUMQqYBeo7NkXydUpJulUubbRQ4rlqfwsBUAk3tflVpCNWY42uvw9PKL31PyK2jtO1KWtc+XaLy0BBUqxzJbpfwm5Na416go5jUL2qgDvlAODLTPlsNaSl1cnHQaRvf8ytMsOJ89Ix79mlE4qDPfBJ7pU9QxFagRdXtq3IcGelTNjLnkMQ/wAgI/WHxcfOC/A9akff+nLS9qS3F1csjNp4Tnh35KMmrvjcSviBPhSAwcApnWdmGBA7UFuUWpvxBOJAWixrL3e8mYCSCH8aSDjo0JVtBCj3rBYlmuCrKCWJBpcCsQRyh8TT9Sfh8/GUT9YFZ9pOAyJ2ZcJSsa4oUovk2eEWZW03LALfHvSLQPMy2OUUDIsqqq2UOMtZOOgQsAuIg7PsGdgtaPwia3/3Rd+l7lPw+r6ifrBM6UR4WJzJuewfrGWcKwY0DuyQOoNOQEKILeFX9KUt1ug6xCJIIciYDqHHm7RHFYnWdRYpVxBJPm3vE9oBhRtQ46kj0hM2QihcA4Msv+R6kxkxSC38RX9IUPQQDlzsmSd7dGN1Q6mMSk4hio/yJ6ZH6wgV1FFkZu59CKYYxKSWxEylHCct5Z/OAAziKXBXEMlvS8YJlGpSgHWreR8qRiJa6/wkDe4foAG6xMmetLjsh/e/5OH3vEHDbcnqTaFjQ5UG5uUK/wA0mXWvnqYP4mU9qmEhu9hi1BFCIN9smYuhDq7yX3CtS+HGOgs6x2iQzkBJLByQZYo2dB5mNJsLwHh+cdz8H7OQoWiaWUuXZqJODrl3AWBfC8OeNIzV8O2lnsyv5/eJgMuyKmsUSjOVlLAALAgFRU1EJzLVLgEMW7LZexlJ7gUUtfvCWhSUhIIdCZpuLCiT4wDSoAJJUmzhE2YEiSEkpEsLHdWAEkgI+VKzheABD6COimIKE1NCRdSD3QlRAU+F5RJIKji4o5Mb76YnHZ325r/ExSU2eRLSpRWJwapoJaVjM4i+mtXzOcdOh0qlKX3iSQCS5e677+ZEcL8fW2WvskpZSkXnumqSWocAKpHdJcEVAzr7J+MVIWqZOTMmquBKe8kAMXwGD5kVzrFthzu0kGYpRJKklalAEkgXlElgaB9RFA7KCmF0UerMEvmSGb1NBUsIupVifClIqVYAClWx0pUmgDlo3dpsyLMhBUQq0+JMkktZ0qHjmJSWVPUyaP3LqQHuXjmY8umMXNNDOsykziiWu6EhKdMAKkg+M51a8+TRtJc+6llOQNST71hH+VzlMoSSlNKlPZooGxUwPFzFuTs4YzJsoDRJM1v7ARiRS9Gb9pMRE8FG0FrxLAYUSWYvmIddcB+zJH3kJDUYMRQUpTrnD7FJkFSiL064CWN1CHatKrcAg1uioroRtzHuS5aW1BWr+4lhyaNRET0xuVRYVKJ/gA1CiQFNeDsbwJAIKj1hk7YifFMShBLBu1KS3BLgfrDZm0JhxWeDsBwAYCmkClQzT/bTywhtXc10tXvVrp9qxKnD1UeT+SU+4igiUh/9SoyTNIHQADzhq0d0um8AXPeUsdGLGv7xpBi0kmkuZvwT6GnOLKl4FN4HfeJ/3NC0SFYYvXBR8kpw3PAiQu8Ha7m4mjo5IPMQGLXUOhRJzuh6Zuz4RPaKb52/mQB53gBC5iwhVQQNEpUSfK6C7ZwalgLaoHBApxJKgPqkQFL9ad5MsgZfKX8/OFTJVHQpKMahKWPHMa5Qc2cFODdG495+Tt5iAvpA8BYU7qQB5Zc9YDhPiUH7VMch71WwwGEUbu8dYtfEMwfaZhIYE4Dg0UVKGT829og6r4fl3kkDd7x2nwvZZqRbTK8fZWZAoVV7RAV3QCSbt6gBLHCOK+GLQAFcB6l/WOt2LNUqZNEspWbR2aUoLrSybpJUAoCigDqCnLAsfLUt9atkE9srtZoVKlqmy0SO0QopvIHeVccqJPguuKHWNFYdsTZilSjM2nKUe6pKjLnhiDRQWlJAocaUg7btBCbVbBMmhXaFUkiWbswXZ0sfeSU3UoAHeLNo8X/ha2S5CSDOnJPaXiyCsLASkA0Usu4USGZ1BgI3urjo3XNzyFPwhMWpQRaUE+K5Ns5StKVYeGYCRk4cb4p2r4ctEtRSVWZRACmeeg3SsIBqlQAvKAd6VORjvbN8USD/ANQhwPnlEG6C9TdSRiaF2L8Qf/5JJWwE+zFyKFQAJyZ1UJ3VcZxNyT/DgDZ50lRUbGJjKVLlET0FEuaL4vBBQntZw7zX1EpalIXKt1rSlhJtQ/mlSkVanilKdR3kku7l49OvpuXuySpKT2gIF9IKe8FAhJU4xevpGnnybMHAkIQpPcJovugju4ijlON1qCjAQnKJ8FzVW8xt1tAWRNUsH/1ETX63VON7wMu3S1FhNQNXUQAA5JYgYB8I9ZFilqSpr6nmFalJC1OXTQqClskh6YA1F1oQdjyS4E+pCgy5dAVLvFxcGF66MLqWAweF4+jlwlmt8m4lKVoN2oIUh7xqTRSi5c8i2FIt7MtHaJmXkH+HWiZpJDGqQkgHCpAYOHGAjq7V8CypiDdl2ZZqyjJR3h3WqjA0XgPmBYkQqz/4cWJSSFWdIN9ZT2a1pYUAchQF8MxLDAYYQ/L4Zry5A7QSai7vdwW/uA8og2mX95HNQ9gY62d/hZK+SbaZe4TFeTg+giraf8OwhIa3zUOTWb2RyFAVJ3vhE2x+5Kcgu8AboWp8QVHDCihzo9c4GdbmpdBp4VXQeBJUYCTNQqgKgMCGYHRnA8qQxc9AISbzn76VgAZPdAH0IrSJQWsVQG/GfUMBnl0ghZS73T/SpL+j+bxKUIBDIUS9CAQBxdTh66w9ZBxCW3oBPVw45QCjZ7xcID71KFN7V9ImWln/AIaTuSD/AMj7a1MYZIOM2r6B8MnduQEDLsyWATMWavRRZ9KYV+hEFlSiKCU40Qw9/YRklKjQ91RqAoS3LM7VqA4zzEH9lUUqUKsCqoUo0BOJq3ICLMqwFJB7oID+FTdKHEGpMJmuWscd01DzX4hlvapwIwWRg2Ea+ZLAGHrHoNv+DUTZy5qlqBWoqUAlrpJcgC6e7UZxpPiX4fRKogmjYhnppiIxGUT03npZYRctLZbQUihZ/wBveOk+ClrXapAQq6orSAWceIGoeoIoQ4cHERyAOA0p5xvvhu0KlrStCihaO8FJxBDNkdYsObd2m1rWpRUS6ipRByvEuGOGJpFZdhSsMoOBvoPyhqRT04wyXaCnH6/WLIpmRNQoXFqbQkkRvJMws5N4647+mHQZ1gFSHS9OWHKKiFlFPpoCzKQlJaWhKag91ITgQRgBgQDF0bXmSmCZkx//AHJlOBvFo1ku0AO2OuUIVaHLZ+pgrdSdvzSfEScyrs1KerG8qWS9TnmYZafjSdZk9ouYSAWDywtibzU7RIOJemHlr5EkhLZ5tr9UjS/F8tpGAcqTxo+g5RaR0Np/xZvKBl/Z8KmbJnIU/wCKTl1jYI/xTIwMiY5/7ypZbL/WlE3v6g1KmPGQkjKGCad8ZHvUr/EoAApCi5wkzJEwNSpSZtH0SAaZUilt/a06epK5cybKui7cVIRMQbzLKggrISoeEk6MMDHlHw7sRdrtCZSQReqpTAhKAReV6ADMkDOPWpPwlLQkJRMmJSkAAApYAD8OMSVhzKrNQC6oEvRiRxq3oYVLsF16zSGwFG4eEDe0Sgyxk4VV+zo/G77xYTJNWSog1F43kjg6iR0EdGCjs9JHeExY0mYciXc8zCplkA8CEG7jgwPEM+VG5w5VoQ90XXdiFLQluTm9zamLQ0kq+6kZC8FEwAypCyNHbAvvYofDdWHIlEiiCNP9I9ATjwhU3Z8hTX1If7pLGr5OcWyh8y1SpSTc7ozcAg4ZPUls/wBItFnTAhEtZWtjcJukBySk3SpiAnHE8nizsa1TbSJirqjQFAN4dyXfvEUIxpcxJGsc9JSLUoIAVKQHXeCSolZISl0hSQXKsanQR6dsLYaLNKSBMM03bpIQhN4APdO68bwdy9Im2+GsZ2zbzza3xAqzzlSihV5Kil0zSGD4h0EhwxblrGk29bTNL4UGmPQekP29M7W2zlt86j5kDyEUrYHDBnjO2MZ4by1cs45c92brLVw9o6HZViuJc4nyELslkCCSMTQnP9OUX0HSEMHpTnFuVZ2FaE5UIbQ6wNjkHFXIe8WZsyKE3AkUodRno4wP0zRUmHXGHKVjCZpiKqTpjQzZcpx2pL3h3QaMHxJeriooMc4zZdllzrSmVOVdlgX5hZRBSPk7tRefFwyQox19v2ZYmDT5csAMyVpZsMFBV0VbxQRz8ycKd5NaAXhU9HeNftuQFJCXSH1Tf3iie91waH26zBKiUTBMT8qkLT4d4GHpFKbLcd51aO7Dh3jCynOL2Gpz3huZK2LY4gNwhSdmKdnrkGId8GdiY3irMRjDNn7a+yTL3YS51PnvdxjimrA1FSknQisQd98FWQIkpZKQq4EqyqDXB2Lgxvps0uHIGODnTNxvjgpP+Jaqk2dL6iaRTmiGL/xDSpr0hQ/DNunrdFN0ebWxynTmIi5dcJxjK7RKtN/wpNMryQedTx/KAVJW7lC1EjETCGGVGSMK0hkmW4qLvGpbNu7WNhYbMlJc1xxUkh30+jjWPa4KVkswURflqAwJIII3gtXqIu2mbLlDupUonwhS2PEgPxqD7xXt1pm3jcISKUJSOhTWKhkAkPccs5Z2fGtL0AuaiZMxUlJzZILa4572iU2MTFpkSyi+RTtFpS7EAhJUQLzPzyZ4i3W9MvuyxXlQYcHO7COy+C0plpQbyQpRTfQDfVeJSASOySZN1LYLUC4Jo5EWIW9kbNRLCAjtE3paVtcuCYHCUmcLykLWFAqdIBD5UIdadspNjmzyAjuKmAqUCFqXLdGLDvKUO7nhvD58wy0rQkqUoWYspSqhQSq6Co4PdCsMToacPbPixRsdl7K0NOSxmXSe0Ckygh1O2JUolwXKqOxMdP0wl20E7aaVpXekyzMWpSjNSqamqlE0R2hQ1WZvOsUgIO0T1TFlazeUouSWcnlSJROUjvIAKxg+AyfiMQdQI5UpsmWFKuJIKgKhwLuJqCXIZqpBFRoYv2ewKB/iJbcfm/MQqxWsBIQZYbMuG3AFSVFhkHplG72ZKTNUmXJQsKUcAe7TMszAamkTlVVU1oVLlqWWSHLOdwEWZpluQoseno6TxeECSh+7MA4kXuQp6wspWmUcGhDj2IipNmMzY4AanIRtJ2zaApLBg4UFCtXZgTdo7kUdsnNWVsxb3nQcgygeJqxf6zhwUq2VAQ/edalXlkPjurhQAUctDFLO/cQHbrh9YQ9djVgocyUehVAnZswB0y1cQCR5P1gKxbMjSuPq56RlxsK8G9YYqzml5Nd6VA9CPaAXLAybiDAJUqjkN1jU7UBd0kMEh8KhSzh0jbGSMCkf0khz1pwjn9uyj2gZwwZtznXjk8A8LICaguNGapDHfSDClaDmI1InTBmekEbWvUdP1iD02yzbzATKgsQUqUMcxRuekRtGzAiq1ZMErUMG8IBYCgiwbIyXLBg4FwnwuaBj3qfd5GNVb5857oKEgs7JS5zqyRUUoY2yXLRcJIJO83cP6QDyhdonsHP6k/nBrXrlz841VutN5TDAQGSSCsGYWClAKOgJAJA3Crbo9g2VJKJYurXNCCpKUrCyQ4QwClu7BKgACQXTgaR4km0FKgR8pSc2JBetI9j+JNsLl2YKkgicopSgJQJikzA983TUtKCqsfEnCNR7Lc/8WfEplqXIlJAV2fZzFqcm6tN5JlFKwAsBa3JHzAMWrxJEYJIR3QGbIi6Qc6axN6JdrCAIJnjIbJQ1YgkymwNYsWW0kHEpUXwJDuGLHeKN6wBjJQr9YQD1nCErVBTl/WsIvEloiiCnWlmDMX300rGx7V8zxSfXI+R3xVlgJwFdaPu+mgipWT9E+tIUWsdssVC1NmXVTiMufUwhVqarP/QkeZb1gQTz3O46YRhUG7wrqkMeYBY+R3woGnaigKLugcD6PBp23MyUD9bg4hLH5TeHEk9CX5hxvhRWc2Y7/wBcecShZ/zaaaqEpQ0KQfMt6RVtG0PvSrMrjLSYhco5ehPoXhK5R18z6F4UAVbpedlsx4Ju/wDKI+0ST/0cr+6aPRUYocYASdGiUW7n4hUqVLSkMDmEu5H1xjm3diMSzOwZ+bAwe0krKmmEOAzJu3RjkmgqN5hcxYCasAMzT64CNshmy/ld3zTv0Pk/QmNdaLIU0BfhlDJu0B8oJ3nuj8zFZVrUdByhalfYzp5t7x0+3fiqZaFS1IC5YlpDGgmFbMpRWguzUAf8hzhtCvpvyiRa1bjC0o+ZOKiVKKio1JUSVE6kmpiUyicBCk2x8fKLUpYOB/PnBQplGHJEMTMMPVbFFKQokpDNmQNEk4CuGEBVuRi1NSGTZrEsxGSmIfCrHDEUy3xSn2jn77v1iKieMS1AcRkf1h9mcCoAJqzjPI1xinImqDuXc4YAcIclT4ekBcCXwpzTALlqzKeagIqrWvUNpUQHaHApQesEWTNSKFuXe9oITRkeTj0Z4pndKB/qMGlSiP8ATUOhH6wFkzRne1xP5xip+od8wSF/3UfnehSEkZkbmIghMOijw/X84CEkYBbbpjg8lOUnmU8IxYIICmBycEE8KBxvHnDPtDZEcxTk/vEy7fQgM2YdxzS1ekFCmXv6E+4gqjXoTE3pZ+Uf0n2Ps3tDRJGRTwUq6f8Ayp0JgH7SXeWpbAFRdhQDlyjUWg1rU+nDSN5ti4mYsJLpfGmLCgbQvHNWmZWLLMIWsQBVCiqMBiKaTAvEYxN2IIiUrIwMZdg0yyYC3ZtoZKZ9cv0i0qZGr7IZlzu/OD+1EeHTpFFu2WsJSBi5wHR93v6UUzAo1Hp6EwmWC++LibPTLrWIo0SsBUQ5CXooj09YrI8TElun15xdlpP7FjzqYCUSt/Q/mW84ns6VS/H9CQYIWfeep9olMhWD9VP1GPWKgANGfjXpSMUmtRzr6gw3sTqPM+bQXZEDMbwwgEomnI8i/wC45xnbKOR6elMOMHXKYTnV/WBM8ih8gpvN+ggCvHNJ4Fh5xhQ+IOmPkYYiWot3CSSACkUMW5OySdxYlnU1N+AL/QgNaZCBkRuoH9yecHZpZL3QsjgC3UHzrG4GzQjxmvGnHB2r9VhkyzShQ0O4lQ9frWA2G1dlybTKUqUZfaM7spwXBN5KXrQjAnSPOts7GmyReWzEs6ST5tTgaxujapgYmYgp+9dN7qKD3gk7TmObk0vqWKeGumvCsVKcYScnpjubF9In7Sscw4cZZEbt8d3ZRPn0SQLiVeEpBKVElQajuScnLwU3Zan7OYCUuL16XeAYZOxBrj3fSA4izWpT4XuFGi3KmknwkD63R1UyzWZAYSyVUwWAxrTAjFsB7iBsq5HzSmIfNJfFnJD4Z9TlEVzgCjkIIoOfu0dNNTZ1syFAsKPQ6jHWKybPJJPdY4ip1Ab5acf3K0ZSPp4lErBsdPoxv5c+QwCpKU0qtJCs6d1T5Yl8ocFokh5JQpWF5SQg4UFEVejucxvgOe+xLJYJU4ceEn25w8bKnGhlTDp3Fb61Hn6YxvpfxKtJHaXVA4BLOHDn5qjOv5wdp29MAGQLHwklvMNwNAYiNdJ2BOoFICaZqQzYYhW8dIty/h5bVMsYEVLNmxAI01h0zbN8Oi4UmtVEq5BwxfWkVJpSrvBa0Lq7lwXwwwqN7PlFFuTsFmvrTlQAYcT7D1i6NiWYgVDuAKjdhSNR25SGvk5MBQiurCrtjAS7cRRKruTKKjxwLg4fM2ggN6NgysXVStFFm89RgYbLsMl2uAn8Ycn+766RpZ20Z11kKer0Sz56gCod/KATtedQkMd5ILU0p9b4DfdhKBuiUSoYsB63mfrlBzUS0uVNgKFga4AZH9I5gT6uxSdWTU6M1cNYXNnqfvd4iuDNwBgN4bTLxSAl6OTiRvOOPrGfaboa8l9XBNBnUV6xz6JYVVgWo5DneMH5Q9E5gQVKbBmYNXBknpSA2lomKIoAVau9A+Rrhq+EauaVPVLnW9XLVoH7QgOAXOhUQx41z3NjwiBPUR3gnddcjq0BAkJd03huDN0Z4lSzmQ2pugDi4qYrlJR8pUNWJPUF/eJRbVkN2a2w16vh9b4qGpmkYKc5l29KMxygDaJpe8pxgwUrDQuaivnA1OIKRlT1f8mg7qqu+5wB51goAojIZ0NT0aBmzCaO1AKMTTjUPuMCqUo4uOYA8s4LsCcPUH9RAVkWcAUJzx73rlxeHrUTiQcMg3RscYlculfNvp4X2AejjfQ+sFR2rku7b3qNMYcqesh20FASTT93o2OUJuZO5O8DMDWJQanDmxx+v3iBq5wXuDDC8TXDANQjdWJmLCgTecXakjDOgPdIzx5QhU1ye8oncWGb5VyDndwiEzWw61d8/THfBAGxlzdOFTWoIHzE1weLaFKLBQOlSQ+8b+ERLlXg6RXNs8K4bsPOGA1YhtHZ+WPsYCRPY3SwNMzXmA70MMMzJTgb6D0LiIYkMCQcgcRhhR2hImKokobiHBbg+mgihkuzqAN1SmJcEZPi+od8NWiShXzXTyY/n0hExKSSFpUkmrigzwavOClEDArZqEgM+j68QeJiBws9aJ6PWIvMyXV1pXfGXC+L7mDcXx6Qy8rRIPMeuUUJIDvcU43EFuJ7phqJxZ7pG4gJLZMcDGAkVJpuFfSMAV98mug/c8xEE1OQbWh5ENSAKQ9br/iSD0p6RMy9hfILZMCRyyjO0IAdzvYn2J6wFVduuijqJ+4ig5lngZe0AotdWTqoU4+I+kWkrNan6aJmlsNPyihQljEhLbgofvxEKVPSDQvk11RY8SYtT5QKqgdI105RE1ABYd2mWWUBdBo+G5j7+0YqeCQHYjBiQQf7oGyIBvEgEgZ7wXjSbUUe0Iej4ZYRBskz0Asx54e7V1rDFrqWDcvr3jUywwLU/cQcpZvCpx94KvzJh/PBuZ9mha7aAakPxI4Vy44QyQHA+tYCSgFRoMPaKhiNQWONfCRpjjC1KGFKDTy9IlfiP4U/8Yi0Dv8A9P5RAfZDEK6gZ7xDETGN1ydHwIanrFWxllACgI9zF600FKMoNuoYCETCDi2TO3+4+kH2cwghBDZg96u+lMsuUMm/l7xTQf4b53sc4CxLKx/qKSnr6/sx4xhN3AKroSHO5iB65wmz95PerU41h9kHfbLTLAwChMcN2axuJ9CGHVolNmABAZL5Annj+sZNNeXtC1TldmKnqd8AX2FsCoFssWiFWM/K76kB9/hLxbkGh4e8DfLkOW/eArJCkllOr+kHzavOu+GGWTg+GIJH/BomRMLGp6xXEw3yHPXfB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globalnation.inquirer.net/files/2012/05/USS-North-Carolina-SSN-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587496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Sinasamantala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US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sigalot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pagitan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Pilipinas</a:t>
            </a:r>
            <a:r>
              <a:rPr lang="en-US" dirty="0" smtClean="0"/>
              <a:t> at China </a:t>
            </a:r>
            <a:r>
              <a:rPr lang="en-US" dirty="0" err="1" smtClean="0"/>
              <a:t>kaugnay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Panatag</a:t>
            </a:r>
            <a:r>
              <a:rPr lang="en-US" dirty="0" smtClean="0"/>
              <a:t> Shoal</a:t>
            </a:r>
          </a:p>
          <a:p>
            <a:r>
              <a:rPr lang="en-US" dirty="0" err="1" smtClean="0"/>
              <a:t>Tutol</a:t>
            </a:r>
            <a:r>
              <a:rPr lang="en-US" dirty="0" smtClean="0"/>
              <a:t> </a:t>
            </a:r>
            <a:r>
              <a:rPr lang="en-US" dirty="0" err="1" smtClean="0"/>
              <a:t>tayo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panghihimasok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China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hindi</a:t>
            </a:r>
            <a:r>
              <a:rPr lang="en-US" dirty="0" smtClean="0"/>
              <a:t> </a:t>
            </a:r>
            <a:r>
              <a:rPr lang="en-US" dirty="0" err="1" smtClean="0"/>
              <a:t>ito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samantalahin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US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maipwesto</a:t>
            </a:r>
            <a:r>
              <a:rPr lang="en-US" dirty="0" smtClean="0"/>
              <a:t> </a:t>
            </a:r>
            <a:r>
              <a:rPr lang="en-US" dirty="0" err="1" smtClean="0"/>
              <a:t>nito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sarili</a:t>
            </a:r>
            <a:r>
              <a:rPr lang="en-US" dirty="0" smtClean="0"/>
              <a:t> </a:t>
            </a:r>
            <a:r>
              <a:rPr lang="en-US" dirty="0" err="1" smtClean="0"/>
              <a:t>nitong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pwersa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Asya</a:t>
            </a:r>
            <a:endParaRPr lang="en-US" dirty="0" smtClean="0"/>
          </a:p>
          <a:p>
            <a:r>
              <a:rPr lang="en-US" dirty="0" smtClean="0"/>
              <a:t>Hindi </a:t>
            </a:r>
            <a:r>
              <a:rPr lang="en-US" dirty="0" err="1" smtClean="0"/>
              <a:t>totoong</a:t>
            </a:r>
            <a:r>
              <a:rPr lang="en-US" dirty="0" smtClean="0"/>
              <a:t> </a:t>
            </a:r>
            <a:r>
              <a:rPr lang="en-US" dirty="0" err="1" smtClean="0"/>
              <a:t>magiging</a:t>
            </a:r>
            <a:r>
              <a:rPr lang="en-US" dirty="0" smtClean="0"/>
              <a:t> </a:t>
            </a:r>
            <a:r>
              <a:rPr lang="en-US" dirty="0" err="1" smtClean="0"/>
              <a:t>moderno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AFP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tulong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US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Tutulungan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daw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tayo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laban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sa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China?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4953000" cy="4919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 counter-insurgency program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Oplan</a:t>
            </a:r>
            <a:r>
              <a:rPr lang="en-US" dirty="0" smtClean="0"/>
              <a:t> </a:t>
            </a:r>
            <a:r>
              <a:rPr lang="en-US" dirty="0" err="1" smtClean="0"/>
              <a:t>Bayanihan</a:t>
            </a:r>
            <a:r>
              <a:rPr lang="en-US" dirty="0" smtClean="0"/>
              <a:t>, </a:t>
            </a:r>
            <a:r>
              <a:rPr lang="en-US" dirty="0" err="1" smtClean="0"/>
              <a:t>nagpapatuloy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human rights violations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76 </a:t>
            </a:r>
            <a:r>
              <a:rPr lang="en-US" b="1" dirty="0" err="1" smtClean="0">
                <a:solidFill>
                  <a:srgbClr val="FF0000"/>
                </a:solidFill>
              </a:rPr>
              <a:t>kaso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ng</a:t>
            </a:r>
            <a:r>
              <a:rPr lang="en-US" dirty="0" smtClean="0"/>
              <a:t> extrajudicial killings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ilalim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Aquino</a:t>
            </a:r>
          </a:p>
          <a:p>
            <a:r>
              <a:rPr lang="en-US" dirty="0" err="1" smtClean="0"/>
              <a:t>Walang</a:t>
            </a:r>
            <a:r>
              <a:rPr lang="en-US" dirty="0" smtClean="0"/>
              <a:t> </a:t>
            </a:r>
            <a:r>
              <a:rPr lang="en-US" dirty="0" err="1" smtClean="0"/>
              <a:t>katarungan</a:t>
            </a:r>
            <a:r>
              <a:rPr lang="en-US" dirty="0" smtClean="0"/>
              <a:t>. Di pa </a:t>
            </a:r>
            <a:r>
              <a:rPr lang="en-US" dirty="0" err="1" smtClean="0"/>
              <a:t>rin</a:t>
            </a:r>
            <a:r>
              <a:rPr lang="en-US" dirty="0" smtClean="0"/>
              <a:t> </a:t>
            </a:r>
            <a:r>
              <a:rPr lang="en-US" dirty="0" err="1" smtClean="0"/>
              <a:t>mahuli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Gen. </a:t>
            </a:r>
            <a:r>
              <a:rPr lang="en-US" dirty="0" err="1" smtClean="0"/>
              <a:t>Palparan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pa </a:t>
            </a:r>
            <a:r>
              <a:rPr lang="en-US" dirty="0" err="1" smtClean="0"/>
              <a:t>rin</a:t>
            </a:r>
            <a:r>
              <a:rPr lang="en-US" dirty="0" smtClean="0"/>
              <a:t> </a:t>
            </a:r>
            <a:r>
              <a:rPr lang="en-US" dirty="0" err="1" smtClean="0"/>
              <a:t>nanangot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opisyal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AFP</a:t>
            </a:r>
          </a:p>
          <a:p>
            <a:r>
              <a:rPr lang="en-US" dirty="0" smtClean="0"/>
              <a:t>350 plus political prisoners</a:t>
            </a:r>
          </a:p>
          <a:p>
            <a:r>
              <a:rPr lang="en-US" dirty="0" smtClean="0"/>
              <a:t>Hindi </a:t>
            </a:r>
            <a:r>
              <a:rPr lang="en-US" dirty="0" err="1" smtClean="0"/>
              <a:t>seryoso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gobyerno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usapang</a:t>
            </a:r>
            <a:r>
              <a:rPr lang="en-US" dirty="0" smtClean="0"/>
              <a:t> </a:t>
            </a:r>
            <a:r>
              <a:rPr lang="en-US" dirty="0" err="1" smtClean="0"/>
              <a:t>pangkapayapaan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</a:rPr>
              <a:t>Ginalang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ba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ang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karapatang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pantao</a:t>
            </a:r>
            <a:r>
              <a:rPr lang="en-US" b="0" dirty="0" smtClean="0">
                <a:solidFill>
                  <a:srgbClr val="FF0000"/>
                </a:solidFill>
              </a:rPr>
              <a:t>?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7170" name="AutoShape 2" descr="data:image/jpeg;base64,/9j/4AAQSkZJRgABAQAAAQABAAD/2wCEAAkGBhQSERUUEhMVFRUWGBcaGBgYGBcXGhgYGBoXGBgYFxwcHCYfGhojHBcUHy8gIycpLCwsFR4xNTAqNSYrLCkBCQoKDgwOGg8PGiwkHCQsLCwsLCwsLCwsLCwsLCwsLCwsLCwsLCwsLCwsLCwsLCwsLCwsLCwsLCwsLCwsLCwsLP/AABEIAQsAvAMBIgACEQEDEQH/xAAcAAACAgMBAQAAAAAAAAAAAAAEBQMGAQIHAAj/xAA7EAABAwMCBAMGBAYCAgMBAAABAAIRAwQhBTESQVFhBiJxE4GRobHBMtHh8AcUQlJi8SNyFTNDgrIl/8QAGgEAAgMBAQAAAAAAAAAAAAAAAwQAAQIFBv/EACoRAAICAgIBAwMEAwEAAAAAAAABAhEDIRIxQQQTIjJRYRRCcaEVUmIF/9oADAMBAAIRAxEAPwA1tDCEuqcJvQghR3dtIWIodUtlaqXEJPqd8IT+80+JwqjrFA5RfGwqd9ABupKYW1CRKXafZkuVvstO8u3JA7YxdLZWb0EKDTKBdVE9U41traQyYcdhzKrg1Et8wPCeW0/PZHhBVbFM2Twdk07XqFuwe2qNZ2JE/DdZq/xMtx/62VH7wfKxvxcfsuGuHGZfU+rviVvTtac7k/JM8r8f2c72l2zrw/iqJPHTZTaCRPGKhPwhZb/FqhMy1w7P4XfB7APmuT/y9OfwSO5P2WtU0Bs1s+rj9lrf4L9uJ2zT/wCJdpUMe0APRxAP1gqx2ur06glrpHXl8RhfMdWpTnDSPQo7SfEVW2fxUK72HmCJB9Qh8kZeFeD6ZbUB5raVwel/Fu6ET7FxHPhc2fWDHyVk0z+NzIAr27h3puDh8DB+alr7mHikdVBWUm8P+Kbe8ZxUKnFG7SIc31BynAKgJqtMyvQvSvKFGYWF5eUIeWPevL0qEKRaXWEfxyFVqF4Qj2ahKQx0dyWIIv3YKqt9ZcZVidU4lC+ityX2Nw+ImsdKiERrmvMtKWINQjyt6dz2QPiHxELccLYLzsP7fVc/vbx1R5dUMuK1GFK2CzZPBJd6q+o4ucSXHmUA90nKy6t0UcrblYqTU6LjsDCn/Dh2Oy1tqxGwJXqlq92SFdxir8lqLZo+8JEA46KMNJ2U5053RbM0p5BwcLDnfZr25fYF9mVMLXqRCMp6O8CcD1UVTS37x+XxU5RL9qX2InWg5T8W/mtDR7gfD81u6xcN4UBaQcfJXyT6MuLXYw0m/fbVBUpPIcPUAjoYOV3/AMEeJv5y2FQiHA8Lh3Ebds8184sBneFZ/Dvi6tasc2hzyScyR1HJFg/AKceSPoqVmVzfw7/FXjDW3DOE4Bc3YE7YV9sNSZWbxU3Bw59j0PQolasUcWuwteWJWVRkwsErLkJVrZVpEOUtKIpEoemEVTprmRR6ZjC3ck3iTxCKLS1sFx36NHdMjUhpPQLmmr1DUqPMmJMb79E5jjasTyyrSF97el7iS6SgnOUlWnCiVSbvYoeTnTNBL4LsBaeHtNNWrtgZ966DYaZAAiIS+SdaQ5gwprlIR0dDAhoE9ewTK00b2jziG0wADyJO6dUbQMa55Gwk/kmuk2wbRA4YkknvJQ07VsYk66KzV0VkQ4Z6R9xzUAt3sHDwsPpv9IV1FoOi1fZiMiVhNl8kUY24aZ9i4nqSD/pautqj/wALI6T+v5K6OsxyEQs/yXZVysjkkc+uPDDnZMCfX/SSahpvssDfouoXdIxFMebmYkD9Uj1Hw8G03Of+LJ4uh6nuiRbQOVSRzita8Jzv9FtTcW5aSMb88dFtcu4jJ3P5r3HvPQNB7pyCEZUM7isA+mR5WOLDHb+r5ynOi+J30KntKZLTxlrpJ4XtBwHAc+6rF3V/46QO249ASFubocDupcHe45TClsC4n0V4f8Q07qmHswebTu09Cm0rgXhDxO62rgzIMcR6txI+i7vaXIqMa9uQ4Aj3q5JdoWnHiySol1Y5R1Z8JPcXXmUigbOeUii2tSy2uEwZWBXKTPTNG99VDaTj0B678lz68r4hu7sk8xP3V61FvFSc3qCudi3PFwgT6Hf1KfwS+LoQzr5EbLU1HANGBz/Xmm1HwW5xwQPmVP4bsgXyTxR02Hor/bUsD0CVz5GpUi4JV0JvDvh32LfvzKf0rPHbmirVvbBRwpwMBL2mMKTFv8uIgjcgIy0p+Qe/6qehb8TvT6/6RHs+EQFEiOQOW9lhzEQQ47BZp2pKqmzPIBNNStpTA2RDaOYWjuytaKbsktaTG4IEKreLX8fEGiGx8e3ontYmN0lvm4JWnk8EhDds5fXs4BMRuOuUmrtIwrneN4vaNHPO2/Qz1VUvKRnrCajK0DyR8kNSvIAOwGOy0DluyiSI6f7haHbO6LsXCdOueFzXdCPf+i7t/DvUeKi9kyGEFvWHSYPvXB7WJE8yB8V1jwLc8FVobBD6Un1aB+ZRofTQLKrRetSvIComo+JAKhEpp4p1Phacrj2o6sTUJlbclBWwOOHLZYKdzCOoagllajCGdUIXIo9CWKtqA4CJ5FUu5uCSWjytODHMIm4vDCXVHgyeZ3TOBtWhP1CVplq8JZn6K7054RHZU7wlR8sq9WluSEpm3MuOkE0mnGEdROPRbWtrjKIdbQswg1snNdGjCByWwfMqNrIWxdHZFRKCaFIYn6o0wBE/NKaLkQ1/XCJGSByibVhugA7GyMDgDMqCvnZYmi4gFwcJZdUwWkEpnWEHultZ8Nd+/wDaWbGIlF1WkW1DGyrt4PjyP2V11a3Dmu6x/pUfUmmT7kxilZnItAntYJBjP5Id7xy/fVSV6Z5ofhTdiUjekTOOS694DoNcBVaMtYG5nEgzv3C5CzHaV3/wlpXs7SnIAc5occk4I8u/b6ouNgcrqJVPHdchphcpqOyuueNrAuaYXKK1o4OOFWZ9ExfSdDubJK7m07K11aISy6tko4nZTspV9ThDacJd3GR6pxq9vEpPp8+1AHPHp3W8bpi2ZbOi+GqDWUg523RWKz1qnkbFVJlYhpA2AgfdQV9HuXwWN4R1OCUOley1j1Z0qz1AOGCjqNYlchZVvbUyWlzOcZH5q5eHvFwqNhw4XbELNJeTft2tFxFI7wh+a3bqfkgbKCpUAHbmraXgEk/IRSoEnfH3RZoSNpSCv4kbSkxMfuFXr3+J1UEhtMx2b9FuKj5I4TfRd7qmWNLnYAQNvdh/4VRqXi6rW4m1Q4A5EiJyrTb6ixzGuDQCeitwi1ovhJdm+ovI5Ja58iOSPu7jigEbpUX8HP3dkjkW9B8fWwG8t4JHX/SpepWUOPT6roDqcqr60wBwO4lbwvdEmtFVuKc9jGR3SuoIMJpegzj3JW53mz808nYjNUMvDun+3uqVPk57QfScr6So28MDewHuAgfILi38I9P4rp1QjDG/MkR912+iZVPKo6FMu2kJdT0kPBEKsVvBTC4nhC6MaK0/kx0SuSbkzMbj0c+rUoS25bhTahfwUu/nQTHUp2UKOhgzWtmLfT6Jl9dpc0csgAd4UJ0m1e/21JvsQI4KTZcXf5un8IP9vKEb4vsazHsaxs0S1sNiQXQDyOcojQKlQ0XNLaY4zLjwcLtstxsEpGW+w+RWkyK3q0aQD6jXwDiXASf+oHL1RDP4gW4dBDQO7iT9IVe1zTHvMZDBz6+ixceGaL2MLTwuAAP+X5FEjxZlwbV9l6/89QMtiTz/AAujHPY7dlFU0m3eONgAPUDn7vuh9A0qnTouZwcbnGTJaMgQInOyzRqlji02VQhwIHs6okkZG45cgizjGtEg5LoK0y5LXBhzB/cp9e2sgcpCpmh0a54DUcWl44hLcxJEHpsU/v8AVH0y3j4qlN0jy8LeAiIkkGQe8bJWPTTD5I70BXDGsPUeg+qBu9QBMQ1o6ozULxlekPZkgs3kAbYgwdxKq1LTzVe5rqwaOB3Dy80Yn3rdO6JHceTLRY0GuG7T1lpRFTTGxNMjH9vNc30yzumPfSAcXuLYfxO8sGSRBjIxlWq5oVrYQ6oKsjMGHfL7ovBqIK23plqfaP4AXMIIjBBkdPWRnCR37mYl7QZjJAz0UOl35IDS6qwHcF7oOZHNMLjQrdxk0muLzuQTJPX80tNJ9Go2l8hO/VmjADnno1pP+lWtdvnyf+MtnHmj6BXh+ningAAdBhVzxDaSzESOqFBpSRt046KLXa/8R5ZAQPAXOwCSegldN8J+FW1mOc8SBgTsQRP6K1aV4ZoUXgNptLyJ4RiB1cUy8jTpIXliT7Yu/hxaNoW4a4jjcZI5+i6DbFI7uwMESJ6AR7kboNwSCx27Yz1BmPhEJSSalbFcuKlyQ8atgFli3hEFjgtdxdkoVocCnH8vPJam16rtOK6NKVFo1urxG2jMt+zVNVoBlxwhoHExrnf95gkpTptXjNEH+hxE+sEfRPdcfFzTd1b9yuTxqUr8UdJu4xSILvTXbFvlPOJWbbRmt2A9+U6p1RGfktHMPIu+KnxMxlJKgEWQbkAN+6G1ok042b8CdtuYTtlPEnPc5Vd8Q1uNwY3c/oiSyUqRuG3sL0Bpf5yMAQ0TPCBsO/P4ovU7MPYWjBRVjbezotEeqgrVYOUKqRalylaFem6S2mCHNBky7fM4+yiGjtL5cyPdunVNvmEKfUtOFVstMOHzRIbRHKpfyCadojJmPpHocZCjv9Ap8Xlb7t/eidNqVGmC2fenNVnEM/AI3JONAZSlCXZWKehsOHD0R9G0FNvomD7ZBXr4CWlRrk5aEup4JKqeruaQQ4x0hP8AVbnB5qo6m7iMDrCXj9VjUY6Lv4Sq8NoHcsk43ieSb03thlSnku/F1k7g+/kk3heu2GU3DDTPrGYTe8phtWWQGuzHfmi3qwbj8qJdUq8NVp5GCiLVsVmxzn5ifslmqyTSJM4j5lOtNpB1QbzTb/8AoY+Q+aH22Cy0sY6YFvCw1q2RTmHJaNAHksXlvgoqnThYu9l1wNle0zUOGvwExxRB/wAhsn2uXhLqZM8Q/EDyn7Kn6pRh0jcGR7sp666NxbcY/EwebvESuflXz/k6eDJcUvsWrTbqR1lNKbzuTHRU3Q78ghpyO6tVKpPvQEhuSJ23PKEntbcOrlztmple+Sk4g5gx6wqzQvix8un2ZA8x2B7rVEUbui61DLQeSWPBWG68G0yOIcIzlB0fE9Nrw17XZmCRiERxsyotBmn1+J3s9nJzTc5shVrUncLhVYcjIVptvM0STMKsaKy6SZp7Cc7E9EwsxyI9/VRNpxsVL7SMoyjQrJ2RXrgNu6rmo1cJlqd6BzVavbrEpfK0MYoaEur3XIbpLbNmo2fVFahv6qfSKAfVYIwd/dvCXihvou2kWQa9o4QfJnHf7phqVvTYGumM4H2SnTr9wc48DnPcdoMDkB2CmD+Op5hxOGwnAP2RdVSF2nytmlV+aQOzZcfQFWfS6EMzufMffkD3YCR2lpx1pcZiJjYRkUwOnMqz0wspCfqZ38USALQuW6ic1bF4nP3U0HctTZzOyCr011hNMqWpUlDoesi3eQ/8DsHsm+o0JnCqGqt/f3SmRbGMUqZYrC5bILXSA6AR0Oyu1nc8QG65bodx5COn+wr5pl9DAY6JWejsw+SG+pV8hnIDPqkz6ZI9n/QTsR05LFxe8RnmVJTYXObwzHP9Fcds0taDaei0w0Hh5jE4hMLrRKVXhLmTGBGPVQlwJa2T2TPihHSTAuTQEdDGAJDBsCPkmlOrEKA3Jjt81Aa/mQ3xj0S3PscNr8sj97qG6uYBUAqwBCCv68NkrUppGYw2Kr64L38IygtQpcMCfVGWtOc+8pfq9TMpWTQ2vshDdmXY2Vh8G2nFVcf7W/OVX3ukko7wzrL6dR0Rw5J678lm19T6KyOonSILhHERj9ylF07g8tPL8ycYB5n5oW88RlwhoiefRJKtfMkyeZ5oWb1MP27Yi8iS0XLSXgNAE/meqfUKqoulakNuatdhcyFWHIn2JS7sbgrPCo6blMm9EKIh67FuHrD11RRCa9oSFS9ZoZXQLimqvrdmhZI2Fg6ZVNKq8LyDsQfirta1SKWFSKg4XT0KuWi1A+ifUFI5Udj08tNG1S44RxHksM8Ru2Dg30+6Gu6RyMQeRWdN05h/G2O4wtQUWhyCV7Hdn4sgZawvGJP13TWj40Zj2rI7tMx7kop+HGOMNklRXXhsNy4kdEdQZuUMMi2f+Rp1ADTcHD5+/ohTUIOOqqdGxeDNJ5Bnbr8FYrGvUiHiT2WJr7izx8OhpSvJxlDXbyVqymS4coWtY57JNt2aVHmvxj81XtVryYTe4rhrZVUuLnLnE+io0keuX8LYG52Qjbr2biBvthbWbuKah2APCO/VPvDtwwcPG0EHJMAkT06+iYx4FluLYp6qbjEX0tVc4AQcCMA/bcqSo6oRPA+OvCVfXEFoLhDOTmgKR0lsQeDrGcLX+IX+39HIfqv+Sk6W+pM8D4/6lXjSKxgbj1UTHyIYCW88CVtQfIilPeQix/8AKjF3yMP1N+CyUKo5EIlrx1CqFKqRhnFx7ZWH1QD5+Oe2yY/Q/Zmf1H4FbXmVM0JTQ1IOMBM2OkYRGW1RpValeo2kt2TZwUNdkhUy0cv1qjwuKYaBeua0EjymWz6f7Cl8T2mUXR0z/wDm03D8TXudjmDAhKzhdo6GHLxpm9y45n9+hWLKsZ3RFmRUpxuYUlvpexASHKjsJWF21zUaZa6BygkIo6gXHJJPfKiY6nEO36qdmlB3mYSte43oppdskpu6QiXViAQ0w4jDkE+zqNKJtaXOCe52WFJp6KlFUG0axa3zZMDPfmhLiqBv++ykucDJSK7vAJJOB9FLKjHyY1q+4W7hVWoS70RF7dGq7sNlvQoSZ6LfRdErm8NOOyloP4eBw2IH0UN47AA3KGtbmQWndpTfo38mJ+qjpF90+/8A+PhJMHYZ3TKhVAaeJzwemwVc0vbsU+ty6p+J4HCIHf1XXxy/azhZoU7RJbVgMvL2ztuFig8Aku4w3rstGvdUPC94Edo2WH1HcRp8YLesBHFyQvHESA8t6r1eqwmQHHHdaPrFnkFQEETsPTdSMtQB/wCxp+Cv8lUcs8O3ry/MroNlV8qrFnpIYdk/tsDHNc2KpUzo5GmMA9YcMLelZPds0x8EbT0U7ucB6ZKjoAymaxprqphokn5eqd6fons7YUSZ8s+87p7R0xo2mPr6rSuyHduavjFbXZPcb0c3ANB/mHlJjGwd/afqE+tXhzVPrNm1ryXNBY/yvHrs79UiuNPq2xml/wAlI7AmHAHlPMZXLzYuMj0Pp8vuQTQ9/lGmSBB5KSlcuYCAw4jEqsO1x9N0Pa5pOwd9jz9yJo+JyP6R+aHVINZbad4DHFhR1q4bklVqp4lbGN0tutac/bCxxZBvqmsgYacpG6XZdt0/e61t7cuMwc80W61dG36KUkbQFzwmNpRwoqdp1GSmbqPC3ufkqsgraziqE8gEvqUwKh3BORjc8x8PomVoYeZ5rN/pftGkhExTcJ2ZnBTjQ+09vkB7JrTaDEiY6pZo7IYJ6JswLtJ+Tz2VbZPSsWTxRI6ckPdW49oSGEsxgbd1JQqFpzt9O6YAYRY5pJ7FXBCa54XOHs6ZiM4RlOmyB/wn4Iywe3zYAg/LkoL/AFR9N8Cm5wiZAMc/y+aJ77ekv7K40UiprXRp96e+GdZo7VSGP5F2x9DyVGFwtv5uEtoacL0dkbRDstcHen6Leq04Co3gTU2NNapUqw48IIMARmCO6to1unVc0U3NdEkwfd9VigEocTehTc1xBMrS5ai2ulQ1xhRGLE2sW3FTlILC4g+yqfgP4SeR6HttCt72SCOoVTv7Qh56Kp41kVMd9NmeNmL7S4EOHFT5joOo7dkrq+HCINMyOhyrBpl0T5HHP9JPP/ElTeyDSS0eX+pvMHq3tzIXPnBxdM7UZqatFZtNFY53C4Fruk79wnNv4VYOfyRdxp4qMxvu0j6+q20e/cfLUOQgtGrfaPM0hrRPRK705MH0T7ULgBpyq+GGo+APUrEi4b7M2lrOY2Waw37p1StOEAQlt/uY3WS72Vlwh/vVm08Nc2OoSa7obO6bphbvhmOmFtbZuX0henNwmX7CAsG/v6pq1ds85k7NH08LWlcnY+5E0myMIC5pQYP79FaAsndRfxeUkHn+oWKtasNuE98haUa2N0YKU5VllEt/Bo4Q59Z47BrRPpMlHUfCNKfwvd/3eT8mwrQy0Cnp0IKmgjyMSWGjmn5adJkHcRBMbZUtC24HZY5k8iD8iMFW21YI2UpYOYEfFZ5AnNglqZYD1WarZRHAAI5LR9MKgQI5qVaxaSPn+adupJFreuMolrS17yZwxsw3m53QK0wkLb0IhS9ZCZW9yKg82Ht5xuORUtS3act2ORznvPNCm1My2AQs5YKaHcOdwe+g2gMx1z2Pcd0Pe2OeIGDzXqlUsE8Mgbt6d2nl6IulUFQAgz9feuXO06Z14SUlyiAN09zh5vM3oIyirCy4TMQpnWgGRAWGUBuXT7wsNG+Vm1zV35n6JZWt5790RctDROPesNrgt3BQyCxlAQZQ7AWy0bE/v3Iz2jQSP1QVSeMEZEyi4lckTI6ix3aU8JjTZiEDa/JHPxEbc12Tz0uyagzhE7DKr7PFVGq/2ZD6cnymo0tDiOQPI9jvKc39yKdMkkScNG0k7Ad1WK1m18hwBB3B/fzVpN9FRS8jz2JBwD3wmNCoI/PCrVtdPpANqOLqP9LzvT6NcebP8jnOeqcNuoGYPTnhT8MzKNBNIOb5XDKYUqB3/f1RlWgHZjK8wLDYOzRphTuOFq9iia5wIBVEJnlRvCkduoLq5DGlxgBRGALWtUbb0y93IYHNx5AdyqfpOpNeXPqke0qHOI8onhbvECfenV1QNU8bwecNzgd+6R3uhFpJZ8EWKQzBJKgqjdC2/FLrY82iTR7QP/j3M8p6J5SpNe0OpuDmnIIIVXsXuGJgjkpKdg9ji6hUNInLgILHHuzb3iFTi10aaT/ksFSmQ4cTcTmRhEs0YNng2PLp+aTf+cuRDX0qTx14nNn3Rj4pjbeJGgf8jX0+siWj/wCzZCBOCmto3jnPH9IFqNXzcIOyJsqMfmSjzTp1vM0gn+4EFebbECMJCeGUXro6cPVRnGnpgdW1aeQPoltzpYIwOFWFtpG5HuW1S2a0SRP/AGUWFsj9RGPRUrDw3xO4nkkDl1/ROv8AxrQZgY2hHsEiVsxgPZP4sagqOZmzyySvwLqlAtPEAI6DC0u9Qp0QOJ3G934abYJPuCm1B3tJY2Q3+sjn/j7+ZCCtdIYwngYGzv19JPJGQLXkAeypUd7Srh2zWDZg+7v8u8L1SlH5J0bf5KCpbdsradFcrAaD8cJ26ELH8o9uKdThb/a4B0dgZ2W7qJb1UzH4/wBq2Xyot7XwpHtnI3UTxlbMcgACSlU5FZLMqOoMhb09/cqKIq1UMBc44SR9Q1XcRwwfhHX/ACPVEau8l4ads49EO4wVtBIok4JysGnOCEQ3aV5zBha6LsT3ukAmRuoKVMjDgrAoK9MZMK7LsXPt+IEfuUNQLqRh34evqm7WwBHZR3TZmeyqycgajaNLuICJ5t8p+I3R1OsWmHS5vWMj16oLT3n4FMllo1ZNTuJEiFs88R/e47oG4wJGDP3RlMQ1Z4pbLc9UQXFw2mJcfTuegHMoYufUOfIzps8+sfhHplQWXmLnuy6YnoJIgdPcmdPYrRjo1pW4AgAADYBYNMdFOsA7q7M2ROpdt/ktW0M/sKUff7LZu496lkB62njmg3aSeX0TwhaVBlRSK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7172" name="Picture 4" descr="http://zoomoutuplb.files.wordpress.com/2011/12/388120_2651625442640_1015860686_2752644_14529669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28699"/>
            <a:ext cx="37338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Tapos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impeachment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hindi</a:t>
            </a:r>
            <a:r>
              <a:rPr lang="en-US" dirty="0" smtClean="0"/>
              <a:t> pa </a:t>
            </a:r>
            <a:r>
              <a:rPr lang="en-US" dirty="0" err="1" smtClean="0"/>
              <a:t>tapos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laban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pananagutan</a:t>
            </a:r>
            <a:endParaRPr lang="en-US" dirty="0" smtClean="0"/>
          </a:p>
          <a:p>
            <a:r>
              <a:rPr lang="en-US" dirty="0" err="1" smtClean="0"/>
              <a:t>Ipinagmamalaki</a:t>
            </a:r>
            <a:r>
              <a:rPr lang="en-US" dirty="0" smtClean="0"/>
              <a:t> </a:t>
            </a:r>
            <a:r>
              <a:rPr lang="en-US" dirty="0" err="1" smtClean="0"/>
              <a:t>ngayon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Aquino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tagumpay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impeachment </a:t>
            </a:r>
            <a:r>
              <a:rPr lang="en-US" dirty="0" err="1" smtClean="0"/>
              <a:t>ni</a:t>
            </a:r>
            <a:r>
              <a:rPr lang="en-US" dirty="0" smtClean="0"/>
              <a:t> Corona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PERO...</a:t>
            </a:r>
          </a:p>
          <a:p>
            <a:r>
              <a:rPr lang="en-US" dirty="0" err="1" smtClean="0"/>
              <a:t>Mismong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Aquino ay </a:t>
            </a:r>
            <a:r>
              <a:rPr lang="en-US" dirty="0" err="1" smtClean="0"/>
              <a:t>ayaw</a:t>
            </a:r>
            <a:r>
              <a:rPr lang="en-US" dirty="0" smtClean="0"/>
              <a:t> </a:t>
            </a:r>
            <a:r>
              <a:rPr lang="en-US" dirty="0" err="1" smtClean="0"/>
              <a:t>pumirma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“waiver”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kanilang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bank accounts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Lumalalim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na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krisis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sa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pulitika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r>
              <a:rPr lang="en-PH" dirty="0" smtClean="0"/>
              <a:t>Hindi pa </a:t>
            </a:r>
            <a:r>
              <a:rPr lang="en-PH" dirty="0" err="1" smtClean="0"/>
              <a:t>rin</a:t>
            </a:r>
            <a:r>
              <a:rPr lang="en-PH" dirty="0" smtClean="0"/>
              <a:t> </a:t>
            </a:r>
            <a:r>
              <a:rPr lang="en-PH" dirty="0" err="1" smtClean="0"/>
              <a:t>lubos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</a:t>
            </a:r>
            <a:r>
              <a:rPr lang="en-PH" dirty="0" err="1" smtClean="0"/>
              <a:t>napapanagot</a:t>
            </a:r>
            <a:r>
              <a:rPr lang="en-PH" dirty="0" smtClean="0"/>
              <a:t> </a:t>
            </a:r>
            <a:r>
              <a:rPr lang="en-PH" dirty="0" err="1" smtClean="0"/>
              <a:t>si</a:t>
            </a:r>
            <a:r>
              <a:rPr lang="en-PH" dirty="0" smtClean="0"/>
              <a:t> GMA at </a:t>
            </a:r>
            <a:r>
              <a:rPr lang="en-PH" dirty="0" err="1" smtClean="0"/>
              <a:t>iba</a:t>
            </a:r>
            <a:r>
              <a:rPr lang="en-PH" dirty="0" smtClean="0"/>
              <a:t> pang </a:t>
            </a:r>
            <a:r>
              <a:rPr lang="en-PH" dirty="0" err="1" smtClean="0"/>
              <a:t>nang-abuso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kapangyarihan</a:t>
            </a:r>
            <a:endParaRPr lang="en-PH" dirty="0" smtClean="0"/>
          </a:p>
          <a:p>
            <a:r>
              <a:rPr lang="en-PH" dirty="0" err="1" smtClean="0"/>
              <a:t>Tuloy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ligaya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“</a:t>
            </a:r>
            <a:r>
              <a:rPr lang="en-PH" dirty="0" err="1" smtClean="0"/>
              <a:t>Kamag-anak</a:t>
            </a:r>
            <a:r>
              <a:rPr lang="en-PH" dirty="0" smtClean="0"/>
              <a:t>, </a:t>
            </a:r>
            <a:r>
              <a:rPr lang="en-PH" dirty="0" err="1" smtClean="0"/>
              <a:t>Kaklase</a:t>
            </a:r>
            <a:r>
              <a:rPr lang="en-PH" dirty="0" smtClean="0"/>
              <a:t>, </a:t>
            </a:r>
            <a:r>
              <a:rPr lang="en-PH" dirty="0" err="1" smtClean="0"/>
              <a:t>Kabarilan</a:t>
            </a:r>
            <a:r>
              <a:rPr lang="en-PH" dirty="0" smtClean="0"/>
              <a:t>”</a:t>
            </a:r>
          </a:p>
          <a:p>
            <a:r>
              <a:rPr lang="en-PH" dirty="0" err="1" smtClean="0"/>
              <a:t>Nagsisikap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kampo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Aquino </a:t>
            </a:r>
            <a:r>
              <a:rPr lang="en-PH" dirty="0" err="1" smtClean="0"/>
              <a:t>na</a:t>
            </a:r>
            <a:r>
              <a:rPr lang="en-PH" dirty="0" smtClean="0"/>
              <a:t> </a:t>
            </a:r>
            <a:r>
              <a:rPr lang="en-PH" dirty="0" err="1" smtClean="0"/>
              <a:t>kontrolin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Korte</a:t>
            </a:r>
            <a:r>
              <a:rPr lang="en-PH" dirty="0" smtClean="0"/>
              <a:t> </a:t>
            </a:r>
            <a:r>
              <a:rPr lang="en-PH" dirty="0" err="1" smtClean="0"/>
              <a:t>Suprema</a:t>
            </a:r>
            <a:endParaRPr lang="en-PH" dirty="0" smtClean="0"/>
          </a:p>
          <a:p>
            <a:pPr>
              <a:buNone/>
            </a:pPr>
            <a:endParaRPr lang="en-PH" dirty="0" smtClean="0"/>
          </a:p>
          <a:p>
            <a:pPr>
              <a:buNone/>
            </a:pPr>
            <a:r>
              <a:rPr lang="en-PH" dirty="0" smtClean="0">
                <a:solidFill>
                  <a:srgbClr val="FF0000"/>
                </a:solidFill>
              </a:rPr>
              <a:t>ANG TOTOO…</a:t>
            </a:r>
          </a:p>
          <a:p>
            <a:r>
              <a:rPr lang="en-PH" dirty="0" smtClean="0"/>
              <a:t>Hindi </a:t>
            </a:r>
            <a:r>
              <a:rPr lang="en-PH" dirty="0" err="1" smtClean="0"/>
              <a:t>seryoso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rehimeng</a:t>
            </a:r>
            <a:r>
              <a:rPr lang="en-PH" dirty="0" smtClean="0"/>
              <a:t> Aquino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pagpapanagot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</a:t>
            </a:r>
            <a:r>
              <a:rPr lang="en-PH" dirty="0" err="1" smtClean="0"/>
              <a:t>tiwali</a:t>
            </a:r>
            <a:r>
              <a:rPr lang="en-PH" dirty="0" smtClean="0"/>
              <a:t>, </a:t>
            </a:r>
            <a:r>
              <a:rPr lang="en-PH" dirty="0" err="1" smtClean="0"/>
              <a:t>kasama</a:t>
            </a:r>
            <a:r>
              <a:rPr lang="en-PH" dirty="0" smtClean="0"/>
              <a:t> </a:t>
            </a:r>
            <a:r>
              <a:rPr lang="en-PH" dirty="0" err="1" smtClean="0"/>
              <a:t>sina</a:t>
            </a:r>
            <a:r>
              <a:rPr lang="en-PH" dirty="0" smtClean="0"/>
              <a:t> Arroyo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b="0" dirty="0" err="1" smtClean="0">
                <a:solidFill>
                  <a:srgbClr val="FF0000"/>
                </a:solidFill>
                <a:effectLst/>
              </a:rPr>
              <a:t>Tapos</a:t>
            </a:r>
            <a:r>
              <a:rPr lang="en-PH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PH" b="0" dirty="0" err="1" smtClean="0">
                <a:solidFill>
                  <a:srgbClr val="FF0000"/>
                </a:solidFill>
                <a:effectLst/>
              </a:rPr>
              <a:t>na</a:t>
            </a:r>
            <a:r>
              <a:rPr lang="en-PH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PH" b="0" dirty="0" err="1" smtClean="0">
                <a:solidFill>
                  <a:srgbClr val="FF0000"/>
                </a:solidFill>
                <a:effectLst/>
              </a:rPr>
              <a:t>ang</a:t>
            </a:r>
            <a:r>
              <a:rPr lang="en-PH" b="0" dirty="0" smtClean="0">
                <a:solidFill>
                  <a:srgbClr val="FF0000"/>
                </a:solidFill>
                <a:effectLst/>
              </a:rPr>
              <a:t> impeachment, PERO…</a:t>
            </a:r>
            <a:endParaRPr lang="en-PH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Nag-</a:t>
            </a:r>
            <a:r>
              <a:rPr lang="en-US" dirty="0" err="1" smtClean="0"/>
              <a:t>gigiriian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pulitiko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maka-na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eleksyon</a:t>
            </a:r>
            <a:endParaRPr lang="en-US" dirty="0" smtClean="0"/>
          </a:p>
          <a:p>
            <a:r>
              <a:rPr lang="en-US" dirty="0" err="1" smtClean="0"/>
              <a:t>Maging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sistemang</a:t>
            </a:r>
            <a:r>
              <a:rPr lang="en-US" dirty="0" smtClean="0"/>
              <a:t> </a:t>
            </a:r>
            <a:r>
              <a:rPr lang="en-US" dirty="0" err="1" smtClean="0"/>
              <a:t>partylist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ay </a:t>
            </a:r>
            <a:r>
              <a:rPr lang="en-US" dirty="0" err="1" smtClean="0"/>
              <a:t>ngayon</a:t>
            </a:r>
            <a:r>
              <a:rPr lang="en-US" dirty="0" smtClean="0"/>
              <a:t> </a:t>
            </a:r>
            <a:r>
              <a:rPr lang="en-US" dirty="0" err="1" smtClean="0"/>
              <a:t>pinapasok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malalaking</a:t>
            </a:r>
            <a:r>
              <a:rPr lang="en-US" dirty="0" smtClean="0"/>
              <a:t> </a:t>
            </a:r>
            <a:r>
              <a:rPr lang="en-US" dirty="0" err="1" smtClean="0"/>
              <a:t>pulitiko</a:t>
            </a:r>
            <a:endParaRPr lang="en-US" dirty="0" smtClean="0"/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>
                <a:solidFill>
                  <a:srgbClr val="FF0000"/>
                </a:solidFill>
                <a:effectLst/>
              </a:rPr>
              <a:t>At </a:t>
            </a:r>
            <a:r>
              <a:rPr lang="en-PH" dirty="0" err="1" smtClean="0">
                <a:solidFill>
                  <a:srgbClr val="FF0000"/>
                </a:solidFill>
                <a:effectLst/>
              </a:rPr>
              <a:t>habang</a:t>
            </a:r>
            <a:r>
              <a:rPr lang="en-PH" dirty="0" smtClean="0">
                <a:solidFill>
                  <a:srgbClr val="FF0000"/>
                </a:solidFill>
                <a:effectLst/>
              </a:rPr>
              <a:t> </a:t>
            </a:r>
            <a:r>
              <a:rPr lang="en-PH" dirty="0" err="1" smtClean="0">
                <a:solidFill>
                  <a:srgbClr val="FF0000"/>
                </a:solidFill>
                <a:effectLst/>
              </a:rPr>
              <a:t>lumalapit</a:t>
            </a:r>
            <a:r>
              <a:rPr lang="en-PH" dirty="0" smtClean="0">
                <a:solidFill>
                  <a:srgbClr val="FF0000"/>
                </a:solidFill>
                <a:effectLst/>
              </a:rPr>
              <a:t> </a:t>
            </a:r>
            <a:r>
              <a:rPr lang="en-PH" dirty="0" err="1" smtClean="0">
                <a:solidFill>
                  <a:srgbClr val="FF0000"/>
                </a:solidFill>
                <a:effectLst/>
              </a:rPr>
              <a:t>ang</a:t>
            </a:r>
            <a:r>
              <a:rPr lang="en-PH" dirty="0" smtClean="0">
                <a:solidFill>
                  <a:srgbClr val="FF0000"/>
                </a:solidFill>
                <a:effectLst/>
              </a:rPr>
              <a:t> </a:t>
            </a:r>
            <a:r>
              <a:rPr lang="en-PH" dirty="0" err="1" smtClean="0">
                <a:solidFill>
                  <a:srgbClr val="FF0000"/>
                </a:solidFill>
                <a:effectLst/>
              </a:rPr>
              <a:t>eleksyong</a:t>
            </a:r>
            <a:r>
              <a:rPr lang="en-PH" dirty="0" smtClean="0">
                <a:solidFill>
                  <a:srgbClr val="FF0000"/>
                </a:solidFill>
                <a:effectLst/>
              </a:rPr>
              <a:t> 2013…</a:t>
            </a:r>
            <a:endParaRPr lang="en-PH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2" descr="http://www.bayan.ph/site/wp-content/gallery/june-21-2012-no-bail-for-gma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Walang</a:t>
            </a:r>
            <a:r>
              <a:rPr lang="en-US" dirty="0" smtClean="0"/>
              <a:t> </a:t>
            </a:r>
            <a:r>
              <a:rPr lang="en-US" dirty="0" err="1" smtClean="0"/>
              <a:t>aasahang</a:t>
            </a:r>
            <a:r>
              <a:rPr lang="en-US" dirty="0" smtClean="0"/>
              <a:t> </a:t>
            </a:r>
            <a:r>
              <a:rPr lang="en-US" dirty="0" err="1" smtClean="0"/>
              <a:t>makabuluhang</a:t>
            </a:r>
            <a:r>
              <a:rPr lang="en-US" dirty="0" smtClean="0"/>
              <a:t> </a:t>
            </a:r>
            <a:r>
              <a:rPr lang="en-US" dirty="0" err="1" smtClean="0"/>
              <a:t>pagbabago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kasalukuyang</a:t>
            </a:r>
            <a:r>
              <a:rPr lang="en-US" dirty="0" smtClean="0"/>
              <a:t> </a:t>
            </a:r>
            <a:r>
              <a:rPr lang="en-US" dirty="0" err="1" smtClean="0"/>
              <a:t>hacienderong</a:t>
            </a:r>
            <a:r>
              <a:rPr lang="en-US" dirty="0" smtClean="0"/>
              <a:t> </a:t>
            </a:r>
            <a:r>
              <a:rPr lang="en-US" dirty="0" err="1" smtClean="0"/>
              <a:t>Pangulo</a:t>
            </a:r>
            <a:endParaRPr lang="en-US" dirty="0" smtClean="0"/>
          </a:p>
          <a:p>
            <a:r>
              <a:rPr lang="en-US" dirty="0" err="1" smtClean="0"/>
              <a:t>Mahalaga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mulat</a:t>
            </a:r>
            <a:r>
              <a:rPr lang="en-US" dirty="0" smtClean="0"/>
              <a:t> at </a:t>
            </a:r>
            <a:r>
              <a:rPr lang="en-US" dirty="0" err="1" smtClean="0"/>
              <a:t>sama-samang</a:t>
            </a:r>
            <a:r>
              <a:rPr lang="en-US" dirty="0" smtClean="0"/>
              <a:t> </a:t>
            </a:r>
            <a:r>
              <a:rPr lang="en-US" dirty="0" err="1" smtClean="0"/>
              <a:t>pagkilos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mamamayan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makamit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tunay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kalayaan</a:t>
            </a:r>
            <a:r>
              <a:rPr lang="en-US" dirty="0" smtClean="0"/>
              <a:t> at </a:t>
            </a:r>
            <a:r>
              <a:rPr lang="en-US" dirty="0" err="1" smtClean="0"/>
              <a:t>demokrasya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/>
              </a:rPr>
              <a:t>Paigtingin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ang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pakikibaka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!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>
            <a:normAutofit/>
          </a:bodyPr>
          <a:lstStyle/>
          <a:p>
            <a:r>
              <a:rPr lang="en-US" smtClean="0"/>
              <a:t>Sa pagtindi ng krisis, walang ibang maaaring gawin kundi ang paigtingin ang pakikibaka ng mamamayan para sa tunay na pagbabago</a:t>
            </a:r>
          </a:p>
          <a:p>
            <a:r>
              <a:rPr lang="en-US" smtClean="0"/>
              <a:t>June 30- 2 taon </a:t>
            </a:r>
          </a:p>
          <a:p>
            <a:pPr>
              <a:buNone/>
            </a:pPr>
            <a:r>
              <a:rPr lang="en-US" smtClean="0"/>
              <a:t>na si Aquino</a:t>
            </a:r>
          </a:p>
          <a:p>
            <a:pPr>
              <a:buNone/>
            </a:pPr>
            <a:endParaRPr lang="en-US" smtClean="0"/>
          </a:p>
          <a:p>
            <a:r>
              <a:rPr lang="en-US" smtClean="0"/>
              <a:t>July 23- SONA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Nagpapatuloy na pakikibaka</a:t>
            </a:r>
            <a:endParaRPr lang="en-US"/>
          </a:p>
        </p:txBody>
      </p:sp>
      <p:pic>
        <p:nvPicPr>
          <p:cNvPr id="4" name="Picture 2" descr="https://fbcdn-sphotos-a.akamaihd.net/hphotos-ak-snc7/579538_10150785500689311_641384310_9408165_1343326959_n.jpg"/>
          <p:cNvPicPr>
            <a:picLocks noChangeAspect="1" noChangeArrowheads="1"/>
          </p:cNvPicPr>
          <p:nvPr/>
        </p:nvPicPr>
        <p:blipFill>
          <a:blip r:embed="rId2" cstate="print"/>
          <a:srcRect r="5333" b="7556"/>
          <a:stretch>
            <a:fillRect/>
          </a:stretch>
        </p:blipFill>
        <p:spPr bwMode="auto">
          <a:xfrm>
            <a:off x="3505200" y="2728175"/>
            <a:ext cx="5638800" cy="412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400" dirty="0" err="1" smtClean="0"/>
              <a:t>Dumami</a:t>
            </a:r>
            <a:r>
              <a:rPr lang="en-PH" sz="4400" dirty="0" smtClean="0"/>
              <a:t> </a:t>
            </a:r>
            <a:r>
              <a:rPr lang="en-PH" sz="4400" dirty="0" err="1" smtClean="0"/>
              <a:t>ang</a:t>
            </a:r>
            <a:r>
              <a:rPr lang="en-PH" sz="4400" dirty="0" smtClean="0"/>
              <a:t> </a:t>
            </a:r>
            <a:r>
              <a:rPr lang="en-PH" sz="4400" dirty="0" err="1" smtClean="0"/>
              <a:t>bilang</a:t>
            </a:r>
            <a:r>
              <a:rPr lang="en-PH" sz="4400" dirty="0" smtClean="0"/>
              <a:t> </a:t>
            </a:r>
            <a:r>
              <a:rPr lang="en-PH" sz="4400" dirty="0" err="1" smtClean="0"/>
              <a:t>ng</a:t>
            </a:r>
            <a:r>
              <a:rPr lang="en-PH" sz="4400" dirty="0" smtClean="0"/>
              <a:t> </a:t>
            </a:r>
            <a:r>
              <a:rPr lang="en-PH" sz="4400" dirty="0" err="1" smtClean="0"/>
              <a:t>mahirap</a:t>
            </a:r>
            <a:r>
              <a:rPr lang="en-PH" sz="4400" dirty="0" smtClean="0"/>
              <a:t>, </a:t>
            </a:r>
            <a:r>
              <a:rPr lang="en-PH" sz="4400" dirty="0" err="1" smtClean="0"/>
              <a:t>nagugutom</a:t>
            </a:r>
            <a:r>
              <a:rPr lang="en-PH" sz="4400" dirty="0" smtClean="0"/>
              <a:t> at </a:t>
            </a:r>
            <a:r>
              <a:rPr lang="en-PH" sz="4400" dirty="0" err="1" smtClean="0"/>
              <a:t>walang</a:t>
            </a:r>
            <a:r>
              <a:rPr lang="en-PH" sz="4400" dirty="0" smtClean="0"/>
              <a:t> </a:t>
            </a:r>
            <a:r>
              <a:rPr lang="en-PH" sz="4400" dirty="0" err="1" smtClean="0"/>
              <a:t>trabaho</a:t>
            </a:r>
            <a:endParaRPr lang="en-PH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kalagayan</a:t>
            </a:r>
            <a:r>
              <a:rPr lang="en-US" dirty="0" smtClean="0">
                <a:solidFill>
                  <a:srgbClr val="FF0000"/>
                </a:solidFill>
              </a:rPr>
              <a:t> ay </a:t>
            </a:r>
            <a:r>
              <a:rPr lang="en-US" dirty="0" err="1" smtClean="0">
                <a:solidFill>
                  <a:srgbClr val="FF0000"/>
                </a:solidFill>
              </a:rPr>
              <a:t>lalong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lumala</a:t>
            </a:r>
            <a:endParaRPr lang="en-PH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revolutionaryfrontlines.files.wordpress.com/2010/09/philippinies-demolition-crews-in-q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49121"/>
            <a:ext cx="4953000" cy="330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4724400" cy="484327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Unang</a:t>
            </a:r>
            <a:r>
              <a:rPr lang="en-US" dirty="0" smtClean="0"/>
              <a:t> </a:t>
            </a:r>
            <a:r>
              <a:rPr lang="en-US" dirty="0" err="1" smtClean="0"/>
              <a:t>kwarto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2012: </a:t>
            </a:r>
            <a:r>
              <a:rPr lang="en-US" b="1" dirty="0" smtClean="0">
                <a:solidFill>
                  <a:srgbClr val="FF0000"/>
                </a:solidFill>
              </a:rPr>
              <a:t>23.8%, o 4.8 </a:t>
            </a:r>
            <a:r>
              <a:rPr lang="en-US" b="1" dirty="0" err="1" smtClean="0">
                <a:solidFill>
                  <a:srgbClr val="FF0000"/>
                </a:solidFill>
              </a:rPr>
              <a:t>milyong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pamilya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nagsabing</a:t>
            </a:r>
            <a:r>
              <a:rPr lang="en-US" dirty="0" smtClean="0"/>
              <a:t> </a:t>
            </a:r>
            <a:r>
              <a:rPr lang="en-US" dirty="0" err="1" smtClean="0"/>
              <a:t>nakaranas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gutom</a:t>
            </a:r>
            <a:r>
              <a:rPr lang="en-US" dirty="0" smtClean="0"/>
              <a:t>, </a:t>
            </a:r>
            <a:r>
              <a:rPr lang="en-US" dirty="0" err="1" smtClean="0"/>
              <a:t>pinakamataas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kasaysayan</a:t>
            </a:r>
            <a:r>
              <a:rPr lang="en-US" dirty="0" smtClean="0"/>
              <a:t> </a:t>
            </a:r>
            <a:r>
              <a:rPr lang="en-US" dirty="0" err="1" smtClean="0"/>
              <a:t>ayon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SWS. </a:t>
            </a:r>
            <a:r>
              <a:rPr lang="fr-FR" dirty="0" smtClean="0"/>
              <a:t>Mas </a:t>
            </a:r>
            <a:r>
              <a:rPr lang="fr-FR" dirty="0" err="1" smtClean="0"/>
              <a:t>mataas</a:t>
            </a:r>
            <a:r>
              <a:rPr lang="fr-FR" dirty="0" smtClean="0"/>
              <a:t> </a:t>
            </a:r>
            <a:r>
              <a:rPr lang="fr-FR" dirty="0" err="1" smtClean="0"/>
              <a:t>kumpara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4.5 </a:t>
            </a:r>
            <a:r>
              <a:rPr lang="en-PH" dirty="0" err="1" smtClean="0"/>
              <a:t>milyon</a:t>
            </a:r>
            <a:r>
              <a:rPr lang="en-PH" dirty="0" smtClean="0"/>
              <a:t> (22.5%) </a:t>
            </a:r>
            <a:r>
              <a:rPr lang="en-PH" dirty="0" err="1" smtClean="0"/>
              <a:t>noong</a:t>
            </a:r>
            <a:r>
              <a:rPr lang="en-PH" dirty="0" smtClean="0"/>
              <a:t> 2011. </a:t>
            </a:r>
          </a:p>
          <a:p>
            <a:pPr>
              <a:buNone/>
            </a:pPr>
            <a:endParaRPr lang="en-US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5.8%  or 1.2 </a:t>
            </a:r>
            <a:r>
              <a:rPr lang="fr-FR" b="1" dirty="0" err="1" smtClean="0">
                <a:solidFill>
                  <a:srgbClr val="FF0000"/>
                </a:solidFill>
              </a:rPr>
              <a:t>milyong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pamilya</a:t>
            </a:r>
            <a:r>
              <a:rPr lang="fr-FR" dirty="0" smtClean="0"/>
              <a:t> </a:t>
            </a:r>
            <a:r>
              <a:rPr lang="fr-FR" dirty="0" err="1" smtClean="0"/>
              <a:t>ang</a:t>
            </a:r>
            <a:r>
              <a:rPr lang="fr-FR" dirty="0" smtClean="0"/>
              <a:t> </a:t>
            </a:r>
            <a:r>
              <a:rPr lang="fr-FR" dirty="0" err="1" smtClean="0"/>
              <a:t>nakaranas</a:t>
            </a:r>
            <a:r>
              <a:rPr lang="fr-FR" dirty="0" smtClean="0"/>
              <a:t> </a:t>
            </a:r>
            <a:r>
              <a:rPr lang="fr-FR" dirty="0" err="1" smtClean="0"/>
              <a:t>ng</a:t>
            </a:r>
            <a:r>
              <a:rPr lang="fr-FR" dirty="0" smtClean="0"/>
              <a:t> </a:t>
            </a:r>
            <a:r>
              <a:rPr lang="fr-FR" dirty="0" err="1" smtClean="0"/>
              <a:t>matinding</a:t>
            </a:r>
            <a:r>
              <a:rPr lang="fr-FR" dirty="0" smtClean="0"/>
              <a:t> </a:t>
            </a:r>
            <a:r>
              <a:rPr lang="fr-FR" dirty="0" err="1" smtClean="0"/>
              <a:t>gutom</a:t>
            </a:r>
            <a:r>
              <a:rPr lang="fr-FR" dirty="0" smtClean="0"/>
              <a:t> (SWS)</a:t>
            </a:r>
          </a:p>
          <a:p>
            <a:pPr>
              <a:buNone/>
            </a:pPr>
            <a:endParaRPr lang="fr-FR" dirty="0" smtClean="0"/>
          </a:p>
          <a:p>
            <a:r>
              <a:rPr lang="en-PH" dirty="0" smtClean="0"/>
              <a:t>Sa 2 </a:t>
            </a:r>
            <a:r>
              <a:rPr lang="en-PH" dirty="0" err="1" smtClean="0"/>
              <a:t>taong</a:t>
            </a:r>
            <a:r>
              <a:rPr lang="en-PH" dirty="0" smtClean="0"/>
              <a:t> </a:t>
            </a:r>
            <a:r>
              <a:rPr lang="en-PH" dirty="0" err="1" smtClean="0"/>
              <a:t>pamumuno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Aquino, </a:t>
            </a:r>
            <a:r>
              <a:rPr lang="en-PH" dirty="0" err="1" smtClean="0"/>
              <a:t>nasa</a:t>
            </a:r>
            <a:r>
              <a:rPr lang="en-PH" dirty="0" smtClean="0"/>
              <a:t> 20.9%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</a:t>
            </a:r>
            <a:r>
              <a:rPr lang="en-PH" dirty="0" err="1" smtClean="0"/>
              <a:t>pamilya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nagugutom</a:t>
            </a:r>
            <a:r>
              <a:rPr lang="en-PH" dirty="0" smtClean="0"/>
              <a:t>, </a:t>
            </a:r>
            <a:r>
              <a:rPr lang="en-PH" dirty="0" err="1" smtClean="0"/>
              <a:t>doble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average </a:t>
            </a:r>
            <a:r>
              <a:rPr lang="en-PH" dirty="0" err="1" smtClean="0"/>
              <a:t>noong</a:t>
            </a:r>
            <a:r>
              <a:rPr lang="en-PH" dirty="0" smtClean="0"/>
              <a:t> </a:t>
            </a:r>
            <a:r>
              <a:rPr lang="en-PH" dirty="0" err="1" smtClean="0"/>
              <a:t>panahon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</a:t>
            </a:r>
            <a:r>
              <a:rPr lang="en-PH" dirty="0" err="1" smtClean="0"/>
              <a:t>Erap</a:t>
            </a:r>
            <a:r>
              <a:rPr lang="en-PH" dirty="0" smtClean="0"/>
              <a:t> (10%) at </a:t>
            </a:r>
            <a:r>
              <a:rPr lang="en-PH" dirty="0" err="1" smtClean="0"/>
              <a:t>higit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</a:t>
            </a:r>
            <a:r>
              <a:rPr lang="en-PH" dirty="0" err="1" smtClean="0"/>
              <a:t>malaki</a:t>
            </a:r>
            <a:r>
              <a:rPr lang="en-PH" dirty="0" smtClean="0"/>
              <a:t> </a:t>
            </a:r>
            <a:r>
              <a:rPr lang="en-PH" dirty="0" err="1" smtClean="0"/>
              <a:t>kaysa</a:t>
            </a:r>
            <a:r>
              <a:rPr lang="en-PH" dirty="0" smtClean="0"/>
              <a:t> </a:t>
            </a:r>
            <a:r>
              <a:rPr lang="en-PH" dirty="0" err="1" smtClean="0"/>
              <a:t>kay</a:t>
            </a:r>
            <a:r>
              <a:rPr lang="en-PH" dirty="0" smtClean="0"/>
              <a:t> Arroyo (14.1%).</a:t>
            </a:r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kalagayan</a:t>
            </a:r>
            <a:r>
              <a:rPr lang="en-US" dirty="0" smtClean="0">
                <a:solidFill>
                  <a:srgbClr val="FF0000"/>
                </a:solidFill>
              </a:rPr>
              <a:t> ay </a:t>
            </a:r>
            <a:r>
              <a:rPr lang="en-US" dirty="0" err="1" smtClean="0">
                <a:solidFill>
                  <a:srgbClr val="FF0000"/>
                </a:solidFill>
              </a:rPr>
              <a:t>lalong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lumala</a:t>
            </a:r>
            <a:endParaRPr lang="en-PH" dirty="0"/>
          </a:p>
        </p:txBody>
      </p:sp>
      <p:pic>
        <p:nvPicPr>
          <p:cNvPr id="2050" name="Picture 2" descr="http://www.chinapost.com.tw/news_images/20080306/p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209800"/>
            <a:ext cx="4286250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1481328"/>
            <a:ext cx="4267200" cy="5376672"/>
          </a:xfrm>
        </p:spPr>
        <p:txBody>
          <a:bodyPr>
            <a:normAutofit fontScale="77500" lnSpcReduction="20000"/>
          </a:bodyPr>
          <a:lstStyle/>
          <a:p>
            <a:r>
              <a:rPr lang="en-PH" dirty="0" smtClean="0"/>
              <a:t>Sa </a:t>
            </a:r>
            <a:r>
              <a:rPr lang="en-PH" dirty="0" err="1" smtClean="0"/>
              <a:t>ulat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SWS, </a:t>
            </a:r>
            <a:r>
              <a:rPr lang="en-PH" b="1" dirty="0" smtClean="0">
                <a:solidFill>
                  <a:srgbClr val="FF0000"/>
                </a:solidFill>
              </a:rPr>
              <a:t>55%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bilang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mga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pamilya</a:t>
            </a:r>
            <a:r>
              <a:rPr lang="en-PH" dirty="0" smtClean="0"/>
              <a:t> 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nagsabing</a:t>
            </a:r>
            <a:r>
              <a:rPr lang="en-PH" dirty="0" smtClean="0"/>
              <a:t> </a:t>
            </a:r>
            <a:r>
              <a:rPr lang="en-PH" dirty="0" err="1" smtClean="0"/>
              <a:t>sila</a:t>
            </a:r>
            <a:r>
              <a:rPr lang="en-PH" dirty="0" smtClean="0"/>
              <a:t> ay </a:t>
            </a:r>
            <a:r>
              <a:rPr lang="en-PH" dirty="0" err="1" smtClean="0"/>
              <a:t>mahirap</a:t>
            </a:r>
            <a:r>
              <a:rPr lang="en-PH" dirty="0" smtClean="0"/>
              <a:t> (</a:t>
            </a:r>
            <a:r>
              <a:rPr lang="en-PH" dirty="0" err="1" smtClean="0"/>
              <a:t>Marso</a:t>
            </a:r>
            <a:r>
              <a:rPr lang="en-PH" dirty="0" smtClean="0"/>
              <a:t> 2012) </a:t>
            </a:r>
            <a:r>
              <a:rPr lang="en-PH" dirty="0" err="1" smtClean="0"/>
              <a:t>kumpara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45% </a:t>
            </a:r>
            <a:r>
              <a:rPr lang="en-PH" dirty="0" err="1" smtClean="0"/>
              <a:t>noong</a:t>
            </a:r>
            <a:r>
              <a:rPr lang="en-PH" dirty="0" smtClean="0"/>
              <a:t> </a:t>
            </a:r>
            <a:r>
              <a:rPr lang="en-PH" dirty="0" err="1" smtClean="0"/>
              <a:t>Disyembre</a:t>
            </a:r>
            <a:r>
              <a:rPr lang="en-PH" dirty="0" smtClean="0"/>
              <a:t> 2011. </a:t>
            </a:r>
          </a:p>
          <a:p>
            <a:pPr>
              <a:buNone/>
            </a:pPr>
            <a:endParaRPr lang="en-PH" dirty="0" smtClean="0"/>
          </a:p>
          <a:p>
            <a:r>
              <a:rPr lang="en-PH" b="1" dirty="0" smtClean="0">
                <a:solidFill>
                  <a:srgbClr val="FF0000"/>
                </a:solidFill>
              </a:rPr>
              <a:t>11.1 </a:t>
            </a:r>
            <a:r>
              <a:rPr lang="en-PH" b="1" dirty="0" err="1" smtClean="0">
                <a:solidFill>
                  <a:srgbClr val="FF0000"/>
                </a:solidFill>
              </a:rPr>
              <a:t>milyon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pamilyang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naghihirap</a:t>
            </a:r>
            <a:r>
              <a:rPr lang="en-PH" dirty="0" smtClean="0"/>
              <a:t>, o </a:t>
            </a:r>
            <a:r>
              <a:rPr lang="en-PH" dirty="0" err="1" smtClean="0"/>
              <a:t>karagdagang</a:t>
            </a:r>
            <a:r>
              <a:rPr lang="en-PH" dirty="0" smtClean="0"/>
              <a:t> 2 </a:t>
            </a:r>
            <a:r>
              <a:rPr lang="en-PH" dirty="0" err="1" smtClean="0"/>
              <a:t>milyong</a:t>
            </a:r>
            <a:r>
              <a:rPr lang="en-PH" dirty="0" smtClean="0"/>
              <a:t> </a:t>
            </a:r>
            <a:r>
              <a:rPr lang="en-PH" dirty="0" err="1" smtClean="0"/>
              <a:t>pamilya</a:t>
            </a:r>
            <a:r>
              <a:rPr lang="en-PH" dirty="0" smtClean="0"/>
              <a:t>, </a:t>
            </a:r>
            <a:r>
              <a:rPr lang="en-PH" dirty="0" err="1" smtClean="0"/>
              <a:t>kumpara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9.1 </a:t>
            </a:r>
            <a:r>
              <a:rPr lang="en-PH" dirty="0" err="1" smtClean="0"/>
              <a:t>milyong</a:t>
            </a:r>
            <a:r>
              <a:rPr lang="en-PH" dirty="0" smtClean="0"/>
              <a:t> </a:t>
            </a:r>
            <a:r>
              <a:rPr lang="en-PH" dirty="0" err="1" smtClean="0"/>
              <a:t>naghihirap</a:t>
            </a:r>
            <a:r>
              <a:rPr lang="en-PH" dirty="0" smtClean="0"/>
              <a:t> </a:t>
            </a:r>
            <a:r>
              <a:rPr lang="en-PH" dirty="0" err="1" smtClean="0"/>
              <a:t>noong</a:t>
            </a:r>
            <a:r>
              <a:rPr lang="en-PH" dirty="0" smtClean="0"/>
              <a:t> 2011. </a:t>
            </a:r>
          </a:p>
          <a:p>
            <a:pPr>
              <a:buNone/>
            </a:pPr>
            <a:endParaRPr lang="en-PH" dirty="0" smtClean="0"/>
          </a:p>
          <a:p>
            <a:r>
              <a:rPr lang="en-PH" dirty="0" err="1" smtClean="0"/>
              <a:t>Bago</a:t>
            </a:r>
            <a:r>
              <a:rPr lang="en-PH" dirty="0" smtClean="0"/>
              <a:t> </a:t>
            </a:r>
            <a:r>
              <a:rPr lang="en-PH" dirty="0" err="1" smtClean="0"/>
              <a:t>umupo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pwesto</a:t>
            </a:r>
            <a:r>
              <a:rPr lang="en-PH" dirty="0" smtClean="0"/>
              <a:t> </a:t>
            </a:r>
            <a:r>
              <a:rPr lang="en-PH" dirty="0" err="1" smtClean="0"/>
              <a:t>si</a:t>
            </a:r>
            <a:r>
              <a:rPr lang="en-PH" dirty="0" smtClean="0"/>
              <a:t> Aquino, </a:t>
            </a:r>
            <a:r>
              <a:rPr lang="en-PH" dirty="0" err="1" smtClean="0"/>
              <a:t>nasa</a:t>
            </a:r>
            <a:r>
              <a:rPr lang="en-PH" dirty="0" smtClean="0"/>
              <a:t> 43%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insidente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kahirapan</a:t>
            </a:r>
            <a:r>
              <a:rPr lang="en-PH" dirty="0" smtClean="0"/>
              <a:t>. </a:t>
            </a:r>
            <a:r>
              <a:rPr lang="en-PH" dirty="0" err="1" smtClean="0"/>
              <a:t>Ngayon</a:t>
            </a:r>
            <a:r>
              <a:rPr lang="en-PH" dirty="0" smtClean="0"/>
              <a:t>, </a:t>
            </a:r>
            <a:r>
              <a:rPr lang="en-PH" dirty="0" err="1" smtClean="0"/>
              <a:t>lagpas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50%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</a:t>
            </a:r>
            <a:r>
              <a:rPr lang="en-PH" dirty="0" err="1" smtClean="0"/>
              <a:t>pamilya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naghihirap</a:t>
            </a:r>
            <a:r>
              <a:rPr lang="en-PH" dirty="0" smtClean="0"/>
              <a:t>.</a:t>
            </a:r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kalagayan</a:t>
            </a:r>
            <a:r>
              <a:rPr lang="en-US" dirty="0" smtClean="0">
                <a:solidFill>
                  <a:srgbClr val="FF0000"/>
                </a:solidFill>
              </a:rPr>
              <a:t> ay </a:t>
            </a:r>
            <a:r>
              <a:rPr lang="en-US" dirty="0" err="1" smtClean="0">
                <a:solidFill>
                  <a:srgbClr val="FF0000"/>
                </a:solidFill>
              </a:rPr>
              <a:t>lalong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lumala</a:t>
            </a:r>
            <a:endParaRPr lang="en-PH" dirty="0"/>
          </a:p>
        </p:txBody>
      </p:sp>
      <p:pic>
        <p:nvPicPr>
          <p:cNvPr id="1026" name="Picture 2" descr="http://neps365.files.wordpress.com/2010/09/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3095"/>
            <a:ext cx="4343400" cy="2892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dirty="0" err="1" smtClean="0"/>
              <a:t>Kahit</a:t>
            </a:r>
            <a:r>
              <a:rPr lang="en-US" dirty="0" smtClean="0"/>
              <a:t> may </a:t>
            </a:r>
            <a:r>
              <a:rPr lang="en-US" dirty="0" err="1" smtClean="0"/>
              <a:t>programang</a:t>
            </a:r>
            <a:r>
              <a:rPr lang="en-US" dirty="0" smtClean="0"/>
              <a:t> Conditional Cash Transfer (4P’s),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ipinagpatuloy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panahon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GMA, </a:t>
            </a:r>
            <a:r>
              <a:rPr lang="en-US" dirty="0" err="1" smtClean="0"/>
              <a:t>lalong</a:t>
            </a:r>
            <a:r>
              <a:rPr lang="en-US" dirty="0" smtClean="0"/>
              <a:t> </a:t>
            </a:r>
            <a:r>
              <a:rPr lang="en-US" dirty="0" err="1" smtClean="0"/>
              <a:t>lumala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kahirapan</a:t>
            </a:r>
            <a:r>
              <a:rPr lang="en-US" dirty="0" smtClean="0"/>
              <a:t> at </a:t>
            </a:r>
            <a:r>
              <a:rPr lang="en-US" dirty="0" err="1" smtClean="0"/>
              <a:t>gutom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Papalaki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gastos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CCT:</a:t>
            </a:r>
            <a:r>
              <a:rPr lang="en-PH" dirty="0" smtClean="0"/>
              <a:t> P12 </a:t>
            </a:r>
            <a:r>
              <a:rPr lang="en-PH" dirty="0" err="1" smtClean="0"/>
              <a:t>bilyon</a:t>
            </a:r>
            <a:r>
              <a:rPr lang="en-PH" dirty="0" smtClean="0"/>
              <a:t> </a:t>
            </a:r>
            <a:r>
              <a:rPr lang="en-PH" dirty="0" err="1" smtClean="0"/>
              <a:t>noong</a:t>
            </a:r>
            <a:r>
              <a:rPr lang="en-PH" dirty="0" smtClean="0"/>
              <a:t> 2010, P23 </a:t>
            </a:r>
            <a:r>
              <a:rPr lang="en-PH" dirty="0" err="1" smtClean="0"/>
              <a:t>bilyon</a:t>
            </a:r>
            <a:r>
              <a:rPr lang="en-PH" dirty="0" smtClean="0"/>
              <a:t> </a:t>
            </a:r>
            <a:r>
              <a:rPr lang="en-PH" dirty="0" err="1" smtClean="0"/>
              <a:t>noong</a:t>
            </a:r>
            <a:r>
              <a:rPr lang="en-PH" dirty="0" smtClean="0"/>
              <a:t> 2011, at </a:t>
            </a:r>
            <a:r>
              <a:rPr lang="en-PH" dirty="0" err="1" smtClean="0"/>
              <a:t>umakyat</a:t>
            </a:r>
            <a:r>
              <a:rPr lang="en-PH" dirty="0" smtClean="0"/>
              <a:t> pa </a:t>
            </a:r>
            <a:r>
              <a:rPr lang="en-PH" dirty="0" err="1" smtClean="0"/>
              <a:t>sa</a:t>
            </a:r>
            <a:r>
              <a:rPr lang="en-PH" dirty="0" smtClean="0"/>
              <a:t> P39 </a:t>
            </a:r>
            <a:r>
              <a:rPr lang="en-PH" dirty="0" err="1" smtClean="0"/>
              <a:t>bilyon</a:t>
            </a:r>
            <a:r>
              <a:rPr lang="en-PH" dirty="0" smtClean="0"/>
              <a:t> </a:t>
            </a:r>
            <a:r>
              <a:rPr lang="en-PH" dirty="0" err="1" smtClean="0"/>
              <a:t>ngayong</a:t>
            </a:r>
            <a:r>
              <a:rPr lang="en-PH" dirty="0" smtClean="0"/>
              <a:t> 2012. Sa </a:t>
            </a:r>
            <a:r>
              <a:rPr lang="en-PH" dirty="0" err="1" smtClean="0"/>
              <a:t>susunod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</a:t>
            </a:r>
            <a:r>
              <a:rPr lang="en-PH" dirty="0" err="1" smtClean="0"/>
              <a:t>taon</a:t>
            </a:r>
            <a:r>
              <a:rPr lang="en-PH" dirty="0" smtClean="0"/>
              <a:t>, </a:t>
            </a:r>
            <a:r>
              <a:rPr lang="en-PH" dirty="0" err="1" smtClean="0"/>
              <a:t>humihingi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DWSD </a:t>
            </a:r>
            <a:r>
              <a:rPr lang="en-PH" dirty="0" err="1" smtClean="0"/>
              <a:t>ng</a:t>
            </a:r>
            <a:r>
              <a:rPr lang="en-PH" dirty="0" smtClean="0"/>
              <a:t> P45 </a:t>
            </a:r>
            <a:r>
              <a:rPr lang="en-PH" dirty="0" err="1" smtClean="0"/>
              <a:t>bilyong</a:t>
            </a:r>
            <a:r>
              <a:rPr lang="en-PH" dirty="0" smtClean="0"/>
              <a:t> </a:t>
            </a:r>
            <a:r>
              <a:rPr lang="en-PH" dirty="0" err="1" smtClean="0"/>
              <a:t>badyet</a:t>
            </a:r>
            <a:r>
              <a:rPr lang="en-PH" dirty="0" smtClean="0"/>
              <a:t> </a:t>
            </a:r>
            <a:r>
              <a:rPr lang="en-PH" dirty="0" err="1" smtClean="0"/>
              <a:t>para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CCT.</a:t>
            </a:r>
          </a:p>
          <a:p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CCT ay </a:t>
            </a:r>
            <a:r>
              <a:rPr lang="en-PH" dirty="0" err="1" smtClean="0"/>
              <a:t>utang</a:t>
            </a:r>
            <a:r>
              <a:rPr lang="en-PH" dirty="0" smtClean="0"/>
              <a:t> </a:t>
            </a:r>
            <a:r>
              <a:rPr lang="en-PH" dirty="0" err="1" smtClean="0"/>
              <a:t>na</a:t>
            </a:r>
            <a:r>
              <a:rPr lang="en-PH" dirty="0" smtClean="0"/>
              <a:t> </a:t>
            </a:r>
            <a:r>
              <a:rPr lang="en-PH" dirty="0" err="1" smtClean="0"/>
              <a:t>binabayaran</a:t>
            </a:r>
            <a:r>
              <a:rPr lang="en-PH" dirty="0" smtClean="0"/>
              <a:t> </a:t>
            </a:r>
            <a:r>
              <a:rPr lang="en-PH" dirty="0" err="1" smtClean="0"/>
              <a:t>natin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mga</a:t>
            </a:r>
            <a:r>
              <a:rPr lang="en-PH" dirty="0" smtClean="0"/>
              <a:t> </a:t>
            </a:r>
            <a:r>
              <a:rPr lang="en-PH" dirty="0" err="1" smtClean="0"/>
              <a:t>dayuhang</a:t>
            </a:r>
            <a:r>
              <a:rPr lang="en-PH" dirty="0" smtClean="0"/>
              <a:t> </a:t>
            </a:r>
            <a:r>
              <a:rPr lang="en-PH" dirty="0" err="1" smtClean="0"/>
              <a:t>bangko</a:t>
            </a:r>
            <a:endParaRPr lang="en-PH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kalagayan</a:t>
            </a:r>
            <a:r>
              <a:rPr lang="en-US" dirty="0" smtClean="0">
                <a:solidFill>
                  <a:srgbClr val="FF0000"/>
                </a:solidFill>
              </a:rPr>
              <a:t> ay </a:t>
            </a:r>
            <a:r>
              <a:rPr lang="en-US" dirty="0" err="1" smtClean="0">
                <a:solidFill>
                  <a:srgbClr val="FF0000"/>
                </a:solidFill>
              </a:rPr>
              <a:t>lalong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lumala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Conditional Cash Transfer programang dikta ng dayuhan. Hindi nalulutas, bagkus pinagtatakpan lang ang problema</a:t>
            </a:r>
          </a:p>
          <a:p>
            <a:r>
              <a:rPr lang="en-US" smtClean="0"/>
              <a:t>Ngayong taon, nadagdagan ng 2 milyon ang Pilipinong nagsasabing sila ay mahirap, ayon sa SWS</a:t>
            </a:r>
          </a:p>
          <a:p>
            <a:r>
              <a:rPr lang="en-US" smtClean="0"/>
              <a:t>Sa simula ng 2012, 11.1 million pamilya ang nagsasabing sila ay mahirap, mas marami kesa nagdaang taon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kalagayan</a:t>
            </a:r>
            <a:r>
              <a:rPr lang="en-US" dirty="0" smtClean="0">
                <a:solidFill>
                  <a:srgbClr val="FF0000"/>
                </a:solidFill>
              </a:rPr>
              <a:t> ay </a:t>
            </a:r>
            <a:r>
              <a:rPr lang="en-US" dirty="0" err="1" smtClean="0">
                <a:solidFill>
                  <a:srgbClr val="FF0000"/>
                </a:solidFill>
              </a:rPr>
              <a:t>lalong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lumala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1481328"/>
            <a:ext cx="6019800" cy="5376672"/>
          </a:xfrm>
        </p:spPr>
        <p:txBody>
          <a:bodyPr>
            <a:normAutofit fontScale="62500" lnSpcReduction="20000"/>
          </a:bodyPr>
          <a:lstStyle/>
          <a:p>
            <a:r>
              <a:rPr lang="en-PH" dirty="0" err="1" smtClean="0"/>
              <a:t>Lumago</a:t>
            </a:r>
            <a:r>
              <a:rPr lang="en-PH" dirty="0" smtClean="0"/>
              <a:t> daw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ekonomiya</a:t>
            </a:r>
            <a:r>
              <a:rPr lang="en-PH" dirty="0" smtClean="0"/>
              <a:t>  </a:t>
            </a:r>
            <a:r>
              <a:rPr lang="en-PH" dirty="0" err="1" smtClean="0"/>
              <a:t>noong</a:t>
            </a:r>
            <a:r>
              <a:rPr lang="en-PH" dirty="0" smtClean="0"/>
              <a:t> </a:t>
            </a:r>
            <a:r>
              <a:rPr lang="en-PH" dirty="0" err="1" smtClean="0"/>
              <a:t>unang</a:t>
            </a:r>
            <a:r>
              <a:rPr lang="en-PH" dirty="0" smtClean="0"/>
              <a:t> </a:t>
            </a:r>
            <a:r>
              <a:rPr lang="en-PH" dirty="0" err="1" smtClean="0"/>
              <a:t>kwarto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2012: 6.4%. </a:t>
            </a:r>
          </a:p>
          <a:p>
            <a:endParaRPr lang="en-PH" dirty="0" smtClean="0"/>
          </a:p>
          <a:p>
            <a:r>
              <a:rPr lang="en-PH" dirty="0" smtClean="0"/>
              <a:t>Hindi </a:t>
            </a:r>
            <a:r>
              <a:rPr lang="en-PH" dirty="0" err="1" smtClean="0"/>
              <a:t>ito</a:t>
            </a:r>
            <a:r>
              <a:rPr lang="en-PH" dirty="0" smtClean="0"/>
              <a:t> </a:t>
            </a:r>
            <a:r>
              <a:rPr lang="en-PH" dirty="0" err="1" smtClean="0"/>
              <a:t>ramdam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karamihan</a:t>
            </a:r>
            <a:r>
              <a:rPr lang="en-PH" dirty="0" smtClean="0"/>
              <a:t> at </a:t>
            </a:r>
            <a:r>
              <a:rPr lang="en-PH" dirty="0" err="1" smtClean="0"/>
              <a:t>hindi</a:t>
            </a:r>
            <a:r>
              <a:rPr lang="en-PH" dirty="0" smtClean="0"/>
              <a:t> </a:t>
            </a:r>
            <a:r>
              <a:rPr lang="en-PH" dirty="0" err="1" smtClean="0"/>
              <a:t>tutungo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sustenidong</a:t>
            </a:r>
            <a:r>
              <a:rPr lang="en-PH" dirty="0" smtClean="0"/>
              <a:t> </a:t>
            </a:r>
            <a:r>
              <a:rPr lang="en-PH" dirty="0" err="1" smtClean="0"/>
              <a:t>pag-unlad</a:t>
            </a:r>
            <a:r>
              <a:rPr lang="en-PH" dirty="0" smtClean="0"/>
              <a:t>.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realidad</a:t>
            </a:r>
            <a:r>
              <a:rPr lang="en-PH" dirty="0" smtClean="0"/>
              <a:t>: </a:t>
            </a:r>
            <a:r>
              <a:rPr lang="en-PH" dirty="0" err="1" smtClean="0"/>
              <a:t>tumitindi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krisis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trabaho</a:t>
            </a:r>
            <a:r>
              <a:rPr lang="en-PH" dirty="0" smtClean="0"/>
              <a:t>. </a:t>
            </a:r>
          </a:p>
          <a:p>
            <a:pPr>
              <a:buNone/>
            </a:pPr>
            <a:endParaRPr lang="en-PH" dirty="0" smtClean="0"/>
          </a:p>
          <a:p>
            <a:r>
              <a:rPr lang="en-PH" b="1" dirty="0" err="1" smtClean="0">
                <a:solidFill>
                  <a:srgbClr val="FF0000"/>
                </a:solidFill>
              </a:rPr>
              <a:t>Ayon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sa</a:t>
            </a:r>
            <a:r>
              <a:rPr lang="en-PH" b="1" dirty="0" smtClean="0">
                <a:solidFill>
                  <a:srgbClr val="FF0000"/>
                </a:solidFill>
              </a:rPr>
              <a:t> SWS, </a:t>
            </a:r>
            <a:r>
              <a:rPr lang="en-PH" b="1" dirty="0" err="1" smtClean="0">
                <a:solidFill>
                  <a:srgbClr val="FF0000"/>
                </a:solidFill>
              </a:rPr>
              <a:t>unang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kwarto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2012, </a:t>
            </a:r>
            <a:r>
              <a:rPr lang="en-PH" b="1" dirty="0" err="1" smtClean="0">
                <a:solidFill>
                  <a:srgbClr val="FF0000"/>
                </a:solidFill>
              </a:rPr>
              <a:t>nadagdagan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 </a:t>
            </a:r>
            <a:r>
              <a:rPr lang="en-PH" b="1" dirty="0" err="1" smtClean="0">
                <a:solidFill>
                  <a:srgbClr val="FF0000"/>
                </a:solidFill>
              </a:rPr>
              <a:t>lagpas</a:t>
            </a:r>
            <a:r>
              <a:rPr lang="en-PH" b="1" dirty="0" smtClean="0">
                <a:solidFill>
                  <a:srgbClr val="FF0000"/>
                </a:solidFill>
              </a:rPr>
              <a:t> 4 </a:t>
            </a:r>
            <a:r>
              <a:rPr lang="en-PH" b="1" dirty="0" err="1" smtClean="0">
                <a:solidFill>
                  <a:srgbClr val="FF0000"/>
                </a:solidFill>
              </a:rPr>
              <a:t>milyon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walang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trabaho</a:t>
            </a:r>
            <a:r>
              <a:rPr lang="en-PH" b="1" dirty="0" smtClean="0">
                <a:solidFill>
                  <a:srgbClr val="FF0000"/>
                </a:solidFill>
              </a:rPr>
              <a:t>.  </a:t>
            </a:r>
            <a:r>
              <a:rPr lang="en-PH" b="1" dirty="0" err="1" smtClean="0">
                <a:solidFill>
                  <a:srgbClr val="FF0000"/>
                </a:solidFill>
              </a:rPr>
              <a:t>Aabot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na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sa</a:t>
            </a:r>
            <a:r>
              <a:rPr lang="en-PH" b="1" dirty="0" smtClean="0">
                <a:solidFill>
                  <a:srgbClr val="FF0000"/>
                </a:solidFill>
              </a:rPr>
              <a:t> 34.4% </a:t>
            </a:r>
            <a:r>
              <a:rPr lang="en-PH" b="1" dirty="0" err="1" smtClean="0">
                <a:solidFill>
                  <a:srgbClr val="FF0000"/>
                </a:solidFill>
              </a:rPr>
              <a:t>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walang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trabaho</a:t>
            </a:r>
            <a:r>
              <a:rPr lang="en-PH" b="1" dirty="0" smtClean="0">
                <a:solidFill>
                  <a:srgbClr val="FF0000"/>
                </a:solidFill>
              </a:rPr>
              <a:t>, </a:t>
            </a:r>
            <a:r>
              <a:rPr lang="en-PH" b="1" dirty="0" err="1" smtClean="0">
                <a:solidFill>
                  <a:srgbClr val="FF0000"/>
                </a:solidFill>
              </a:rPr>
              <a:t>katumbas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ng</a:t>
            </a:r>
            <a:r>
              <a:rPr lang="en-PH" b="1" dirty="0" smtClean="0">
                <a:solidFill>
                  <a:srgbClr val="FF0000"/>
                </a:solidFill>
              </a:rPr>
              <a:t> 13.8 </a:t>
            </a:r>
            <a:r>
              <a:rPr lang="en-PH" b="1" dirty="0" err="1" smtClean="0">
                <a:solidFill>
                  <a:srgbClr val="FF0000"/>
                </a:solidFill>
              </a:rPr>
              <a:t>milyong</a:t>
            </a:r>
            <a:r>
              <a:rPr lang="en-PH" b="1" dirty="0" smtClean="0">
                <a:solidFill>
                  <a:srgbClr val="FF0000"/>
                </a:solidFill>
              </a:rPr>
              <a:t> </a:t>
            </a:r>
            <a:r>
              <a:rPr lang="en-PH" b="1" dirty="0" err="1" smtClean="0">
                <a:solidFill>
                  <a:srgbClr val="FF0000"/>
                </a:solidFill>
              </a:rPr>
              <a:t>manggagawa</a:t>
            </a:r>
            <a:r>
              <a:rPr lang="en-PH" b="1" dirty="0" smtClean="0">
                <a:solidFill>
                  <a:srgbClr val="FF0000"/>
                </a:solidFill>
              </a:rPr>
              <a:t>. </a:t>
            </a:r>
          </a:p>
          <a:p>
            <a:endParaRPr lang="en-PH" dirty="0" smtClean="0"/>
          </a:p>
          <a:p>
            <a:r>
              <a:rPr lang="en-PH" dirty="0" err="1" smtClean="0"/>
              <a:t>Noong</a:t>
            </a:r>
            <a:r>
              <a:rPr lang="en-PH" dirty="0" smtClean="0"/>
              <a:t> </a:t>
            </a:r>
            <a:r>
              <a:rPr lang="en-PH" dirty="0" err="1" smtClean="0"/>
              <a:t>Disyembre</a:t>
            </a:r>
            <a:r>
              <a:rPr lang="en-PH" dirty="0" smtClean="0"/>
              <a:t> 2011, </a:t>
            </a:r>
            <a:r>
              <a:rPr lang="en-PH" dirty="0" err="1" smtClean="0"/>
              <a:t>nasa</a:t>
            </a:r>
            <a:r>
              <a:rPr lang="en-PH" dirty="0" smtClean="0"/>
              <a:t> 24%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walang</a:t>
            </a:r>
            <a:r>
              <a:rPr lang="en-PH" dirty="0" smtClean="0"/>
              <a:t> </a:t>
            </a:r>
            <a:r>
              <a:rPr lang="en-PH" dirty="0" err="1" smtClean="0"/>
              <a:t>hanapbuhay</a:t>
            </a:r>
            <a:r>
              <a:rPr lang="en-PH" dirty="0" smtClean="0"/>
              <a:t>, </a:t>
            </a:r>
            <a:r>
              <a:rPr lang="en-PH" dirty="0" err="1" smtClean="0"/>
              <a:t>katumbas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9.7 </a:t>
            </a:r>
            <a:r>
              <a:rPr lang="en-PH" dirty="0" err="1" smtClean="0"/>
              <a:t>milyong</a:t>
            </a:r>
            <a:r>
              <a:rPr lang="en-PH" dirty="0" smtClean="0"/>
              <a:t> </a:t>
            </a:r>
            <a:r>
              <a:rPr lang="en-PH" dirty="0" err="1" smtClean="0"/>
              <a:t>manggagawa</a:t>
            </a:r>
            <a:r>
              <a:rPr lang="en-PH" dirty="0" smtClean="0"/>
              <a:t>.</a:t>
            </a:r>
          </a:p>
          <a:p>
            <a:pPr>
              <a:buNone/>
            </a:pPr>
            <a:endParaRPr lang="en-PH" dirty="0" smtClean="0"/>
          </a:p>
          <a:p>
            <a:r>
              <a:rPr lang="en-PH" dirty="0" err="1" smtClean="0"/>
              <a:t>Pinakamasahol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krisis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trabaho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ilalim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Aquino. Sa average, </a:t>
            </a:r>
            <a:r>
              <a:rPr lang="en-PH" dirty="0" err="1" smtClean="0"/>
              <a:t>ang</a:t>
            </a:r>
            <a:r>
              <a:rPr lang="en-PH" dirty="0" smtClean="0"/>
              <a:t> unemployment rate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unang</a:t>
            </a:r>
            <a:r>
              <a:rPr lang="en-PH" dirty="0" smtClean="0"/>
              <a:t> </a:t>
            </a:r>
            <a:r>
              <a:rPr lang="en-PH" dirty="0" err="1" smtClean="0"/>
              <a:t>dalawang</a:t>
            </a:r>
            <a:r>
              <a:rPr lang="en-PH" dirty="0" smtClean="0"/>
              <a:t> </a:t>
            </a:r>
            <a:r>
              <a:rPr lang="en-PH" dirty="0" err="1" smtClean="0"/>
              <a:t>taon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Aquino ay </a:t>
            </a:r>
            <a:r>
              <a:rPr lang="en-PH" dirty="0" err="1" smtClean="0"/>
              <a:t>nasa</a:t>
            </a:r>
            <a:r>
              <a:rPr lang="en-PH" dirty="0" smtClean="0"/>
              <a:t> 26.8%, </a:t>
            </a:r>
            <a:r>
              <a:rPr lang="en-PH" dirty="0" err="1" smtClean="0"/>
              <a:t>ayon</a:t>
            </a:r>
            <a:r>
              <a:rPr lang="en-PH" dirty="0" smtClean="0"/>
              <a:t> pa </a:t>
            </a:r>
            <a:r>
              <a:rPr lang="en-PH" dirty="0" err="1" smtClean="0"/>
              <a:t>rin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SWS. </a:t>
            </a:r>
            <a:r>
              <a:rPr lang="en-PH" dirty="0" err="1" smtClean="0"/>
              <a:t>Higit</a:t>
            </a:r>
            <a:r>
              <a:rPr lang="en-PH" dirty="0" smtClean="0"/>
              <a:t> </a:t>
            </a:r>
            <a:r>
              <a:rPr lang="en-PH" dirty="0" err="1" smtClean="0"/>
              <a:t>itong</a:t>
            </a:r>
            <a:r>
              <a:rPr lang="en-PH" dirty="0" smtClean="0"/>
              <a:t> </a:t>
            </a:r>
            <a:r>
              <a:rPr lang="en-PH" dirty="0" err="1" smtClean="0"/>
              <a:t>mas</a:t>
            </a:r>
            <a:r>
              <a:rPr lang="en-PH" dirty="0" smtClean="0"/>
              <a:t> </a:t>
            </a:r>
            <a:r>
              <a:rPr lang="en-PH" dirty="0" err="1" smtClean="0"/>
              <a:t>malaki</a:t>
            </a:r>
            <a:r>
              <a:rPr lang="en-PH" dirty="0" smtClean="0"/>
              <a:t> </a:t>
            </a:r>
            <a:r>
              <a:rPr lang="en-PH" dirty="0" err="1" smtClean="0"/>
              <a:t>kumpara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19.6% </a:t>
            </a:r>
            <a:r>
              <a:rPr lang="en-PH" dirty="0" err="1" smtClean="0"/>
              <a:t>ni</a:t>
            </a:r>
            <a:r>
              <a:rPr lang="en-PH" dirty="0" smtClean="0"/>
              <a:t> Arroyo, 9.2% </a:t>
            </a:r>
            <a:r>
              <a:rPr lang="en-PH" dirty="0" err="1" smtClean="0"/>
              <a:t>ni</a:t>
            </a:r>
            <a:r>
              <a:rPr lang="en-PH" dirty="0" smtClean="0"/>
              <a:t> </a:t>
            </a:r>
            <a:r>
              <a:rPr lang="en-PH" dirty="0" err="1" smtClean="0"/>
              <a:t>Erap</a:t>
            </a:r>
            <a:r>
              <a:rPr lang="en-PH" dirty="0" smtClean="0"/>
              <a:t>, at 10.3% </a:t>
            </a:r>
            <a:r>
              <a:rPr lang="en-PH" dirty="0" err="1" smtClean="0"/>
              <a:t>ni</a:t>
            </a:r>
            <a:r>
              <a:rPr lang="en-PH" dirty="0" smtClean="0"/>
              <a:t> Ramos.</a:t>
            </a:r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Pag-unlad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kanino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PH" dirty="0"/>
          </a:p>
        </p:txBody>
      </p:sp>
      <p:pic>
        <p:nvPicPr>
          <p:cNvPr id="33794" name="Picture 2" descr="https://encrypted-tbn2.google.com/images?q=tbn:ANd9GcS1Y9tu8u4K8btC6A6vzzbe0knGbwdSlzrHOU3B7KDmvhhmKUjs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048000" cy="406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4953000" cy="5071872"/>
          </a:xfrm>
        </p:spPr>
        <p:txBody>
          <a:bodyPr>
            <a:normAutofit fontScale="92500" lnSpcReduction="10000"/>
          </a:bodyPr>
          <a:lstStyle/>
          <a:p>
            <a:r>
              <a:rPr lang="en-PH" dirty="0" err="1" smtClean="0"/>
              <a:t>Walang</a:t>
            </a:r>
            <a:r>
              <a:rPr lang="en-PH" dirty="0" smtClean="0"/>
              <a:t> </a:t>
            </a:r>
            <a:r>
              <a:rPr lang="en-PH" dirty="0" err="1" smtClean="0"/>
              <a:t>trabaho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Pilipinas</a:t>
            </a:r>
            <a:r>
              <a:rPr lang="en-PH" dirty="0" smtClean="0"/>
              <a:t> </a:t>
            </a:r>
            <a:r>
              <a:rPr lang="en-PH" dirty="0" err="1" smtClean="0"/>
              <a:t>kaya</a:t>
            </a:r>
            <a:r>
              <a:rPr lang="en-PH" dirty="0" smtClean="0"/>
              <a:t> lampas 1.4 </a:t>
            </a:r>
            <a:r>
              <a:rPr lang="en-PH" dirty="0" err="1" smtClean="0"/>
              <a:t>milyong</a:t>
            </a:r>
            <a:r>
              <a:rPr lang="en-PH" dirty="0" smtClean="0"/>
              <a:t> overseas Filipino workers (OFWs)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lumuluwas</a:t>
            </a:r>
            <a:r>
              <a:rPr lang="en-PH" dirty="0" smtClean="0"/>
              <a:t> </a:t>
            </a:r>
            <a:r>
              <a:rPr lang="en-PH" dirty="0" err="1" smtClean="0"/>
              <a:t>kada</a:t>
            </a:r>
            <a:r>
              <a:rPr lang="en-PH" dirty="0" smtClean="0"/>
              <a:t> </a:t>
            </a:r>
            <a:r>
              <a:rPr lang="en-PH" dirty="0" err="1" smtClean="0"/>
              <a:t>taon</a:t>
            </a:r>
            <a:r>
              <a:rPr lang="en-PH" dirty="0" smtClean="0"/>
              <a:t>, </a:t>
            </a:r>
          </a:p>
          <a:p>
            <a:r>
              <a:rPr lang="en-PH" dirty="0" err="1" smtClean="0"/>
              <a:t>Ayon</a:t>
            </a:r>
            <a:r>
              <a:rPr lang="en-PH" dirty="0" smtClean="0"/>
              <a:t> Philippine Overseas Employment Administration (POEA), </a:t>
            </a:r>
            <a:r>
              <a:rPr lang="en-PH" dirty="0" err="1" smtClean="0"/>
              <a:t>noong</a:t>
            </a:r>
            <a:r>
              <a:rPr lang="en-PH" dirty="0" smtClean="0"/>
              <a:t> </a:t>
            </a:r>
            <a:r>
              <a:rPr lang="en-PH" dirty="0" err="1" smtClean="0"/>
              <a:t>panahon</a:t>
            </a:r>
            <a:r>
              <a:rPr lang="en-PH" dirty="0" smtClean="0"/>
              <a:t> </a:t>
            </a:r>
            <a:r>
              <a:rPr lang="en-PH" dirty="0" err="1" smtClean="0"/>
              <a:t>ni</a:t>
            </a:r>
            <a:r>
              <a:rPr lang="en-PH" dirty="0" smtClean="0"/>
              <a:t> Arroyo, </a:t>
            </a:r>
            <a:r>
              <a:rPr lang="en-PH" dirty="0" err="1" smtClean="0"/>
              <a:t>nasa</a:t>
            </a:r>
            <a:r>
              <a:rPr lang="en-PH" dirty="0" smtClean="0"/>
              <a:t> 1 </a:t>
            </a:r>
            <a:r>
              <a:rPr lang="en-PH" dirty="0" err="1" smtClean="0"/>
              <a:t>milyon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taunang</a:t>
            </a:r>
            <a:r>
              <a:rPr lang="en-PH" dirty="0" smtClean="0"/>
              <a:t> deployment </a:t>
            </a:r>
            <a:r>
              <a:rPr lang="en-PH" dirty="0" err="1" smtClean="0"/>
              <a:t>ng</a:t>
            </a:r>
            <a:r>
              <a:rPr lang="en-PH" dirty="0" smtClean="0"/>
              <a:t> OFWs; </a:t>
            </a:r>
            <a:r>
              <a:rPr lang="en-PH" dirty="0" err="1" smtClean="0"/>
              <a:t>Erap</a:t>
            </a:r>
            <a:r>
              <a:rPr lang="en-PH" dirty="0" smtClean="0"/>
              <a:t>, 0.84 </a:t>
            </a:r>
            <a:r>
              <a:rPr lang="en-PH" dirty="0" err="1" smtClean="0"/>
              <a:t>milyon</a:t>
            </a:r>
            <a:r>
              <a:rPr lang="en-PH" dirty="0" smtClean="0"/>
              <a:t>; Ramos, 0.69 </a:t>
            </a:r>
            <a:r>
              <a:rPr lang="en-PH" dirty="0" err="1" smtClean="0"/>
              <a:t>milyon</a:t>
            </a:r>
            <a:r>
              <a:rPr lang="en-PH" dirty="0" smtClean="0"/>
              <a:t>; at Cory, 0.47 </a:t>
            </a:r>
            <a:r>
              <a:rPr lang="en-PH" dirty="0" err="1" smtClean="0"/>
              <a:t>milyon</a:t>
            </a:r>
            <a:r>
              <a:rPr lang="en-PH" dirty="0" smtClean="0"/>
              <a:t>.</a:t>
            </a:r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taon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Pag-unlad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kanino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PH" dirty="0"/>
          </a:p>
        </p:txBody>
      </p:sp>
      <p:pic>
        <p:nvPicPr>
          <p:cNvPr id="34818" name="Picture 2" descr="http://www.philippinenewsdaily.com/wp-content/uploads/2011/08/DOLE-to-adopt-7-point-employment-strategy-to-help-youths-land-a-j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315" y="4038600"/>
            <a:ext cx="424568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3362</TotalTime>
  <Words>1447</Words>
  <Application>Microsoft Office PowerPoint</Application>
  <PresentationFormat>On-screen Show (4:3)</PresentationFormat>
  <Paragraphs>121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Dalawang taon ni Aquino: Nasaan ang pagbabago?</vt:lpstr>
      <vt:lpstr>2 taon, kalagayan ay lalong lumala</vt:lpstr>
      <vt:lpstr>2 taon: kalagayan ay lalong lumala</vt:lpstr>
      <vt:lpstr>2 taon: kalagayan ay lalong lumala</vt:lpstr>
      <vt:lpstr>2 taon: kalagayan ay lalong lumala</vt:lpstr>
      <vt:lpstr>2 taon: kalagayan ay lalong lumala</vt:lpstr>
      <vt:lpstr>2 taon: kalagayan ay lalong lumala</vt:lpstr>
      <vt:lpstr>2 taon: Pag-unlad para kanino?</vt:lpstr>
      <vt:lpstr>2 taon: Pag-unlad para kanino?</vt:lpstr>
      <vt:lpstr>Kontra-mahirap</vt:lpstr>
      <vt:lpstr>Kontra-mahirap</vt:lpstr>
      <vt:lpstr>Silverio Compound demolition</vt:lpstr>
      <vt:lpstr>Kontra-mahirap</vt:lpstr>
      <vt:lpstr>Huwad na reporma sa lupa</vt:lpstr>
      <vt:lpstr>Nakaasa sa dayuhan</vt:lpstr>
      <vt:lpstr>Nakaasa sa dayuhan</vt:lpstr>
      <vt:lpstr>Malakihan, mapanirang dayuhunag pagmimina</vt:lpstr>
      <vt:lpstr>Pag-unlad para kanino?</vt:lpstr>
      <vt:lpstr>Pagkatuta sa dayuhan</vt:lpstr>
      <vt:lpstr>Permanenteng presensya</vt:lpstr>
      <vt:lpstr>Tutulungan daw tayo laban sa China?</vt:lpstr>
      <vt:lpstr>Ginalang ba ang karapatang pantao?</vt:lpstr>
      <vt:lpstr>Lumalalim na krisis sa pulitika</vt:lpstr>
      <vt:lpstr>Tapos na ang impeachment, PERO…</vt:lpstr>
      <vt:lpstr>At habang lumalapit ang eleksyong 2013…</vt:lpstr>
      <vt:lpstr>Paigtingin ang pakikibaka!</vt:lpstr>
      <vt:lpstr>Nagpapatuloy na pakikibaka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years of the  US-Aquino regime</dc:title>
  <dc:creator>Juan Loco</dc:creator>
  <cp:lastModifiedBy>Juan Loco</cp:lastModifiedBy>
  <cp:revision>70</cp:revision>
  <dcterms:created xsi:type="dcterms:W3CDTF">2012-05-19T09:43:13Z</dcterms:created>
  <dcterms:modified xsi:type="dcterms:W3CDTF">2012-06-24T06:58:15Z</dcterms:modified>
</cp:coreProperties>
</file>